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9" r:id="rId2"/>
    <p:sldId id="270" r:id="rId3"/>
    <p:sldId id="260" r:id="rId4"/>
    <p:sldId id="257" r:id="rId5"/>
    <p:sldId id="268" r:id="rId6"/>
    <p:sldId id="261" r:id="rId7"/>
    <p:sldId id="258" r:id="rId8"/>
    <p:sldId id="256" r:id="rId9"/>
    <p:sldId id="273" r:id="rId10"/>
    <p:sldId id="272" r:id="rId11"/>
    <p:sldId id="274" r:id="rId12"/>
    <p:sldId id="269" r:id="rId13"/>
    <p:sldId id="263" r:id="rId14"/>
    <p:sldId id="264" r:id="rId15"/>
    <p:sldId id="265" r:id="rId16"/>
    <p:sldId id="275" r:id="rId17"/>
  </p:sldIdLst>
  <p:sldSz cx="10288588" cy="18288000"/>
  <p:notesSz cx="6858000" cy="9144000"/>
  <p:defaultTextStyle>
    <a:defPPr>
      <a:defRPr lang="ja-JP"/>
    </a:defPPr>
    <a:lvl1pPr algn="l" defTabSz="1371600" rtl="0" fontAlgn="base">
      <a:spcBef>
        <a:spcPct val="0"/>
      </a:spcBef>
      <a:spcAft>
        <a:spcPct val="0"/>
      </a:spcAft>
      <a:defRPr kumimoji="1" sz="2700" kern="1200">
        <a:solidFill>
          <a:schemeClr val="tx1"/>
        </a:solidFill>
        <a:latin typeface="Arial" charset="0"/>
        <a:ea typeface="ＭＳ Ｐゴシック" charset="-128"/>
        <a:cs typeface="+mn-cs"/>
      </a:defRPr>
    </a:lvl1pPr>
    <a:lvl2pPr marL="685800" indent="-228600" algn="l" defTabSz="1371600" rtl="0" fontAlgn="base">
      <a:spcBef>
        <a:spcPct val="0"/>
      </a:spcBef>
      <a:spcAft>
        <a:spcPct val="0"/>
      </a:spcAft>
      <a:defRPr kumimoji="1" sz="2700" kern="1200">
        <a:solidFill>
          <a:schemeClr val="tx1"/>
        </a:solidFill>
        <a:latin typeface="Arial" charset="0"/>
        <a:ea typeface="ＭＳ Ｐゴシック" charset="-128"/>
        <a:cs typeface="+mn-cs"/>
      </a:defRPr>
    </a:lvl2pPr>
    <a:lvl3pPr marL="1371600" indent="-457200" algn="l" defTabSz="1371600" rtl="0" fontAlgn="base">
      <a:spcBef>
        <a:spcPct val="0"/>
      </a:spcBef>
      <a:spcAft>
        <a:spcPct val="0"/>
      </a:spcAft>
      <a:defRPr kumimoji="1" sz="2700" kern="1200">
        <a:solidFill>
          <a:schemeClr val="tx1"/>
        </a:solidFill>
        <a:latin typeface="Arial" charset="0"/>
        <a:ea typeface="ＭＳ Ｐゴシック" charset="-128"/>
        <a:cs typeface="+mn-cs"/>
      </a:defRPr>
    </a:lvl3pPr>
    <a:lvl4pPr marL="2057400" indent="-685800" algn="l" defTabSz="1371600" rtl="0" fontAlgn="base">
      <a:spcBef>
        <a:spcPct val="0"/>
      </a:spcBef>
      <a:spcAft>
        <a:spcPct val="0"/>
      </a:spcAft>
      <a:defRPr kumimoji="1" sz="2700" kern="1200">
        <a:solidFill>
          <a:schemeClr val="tx1"/>
        </a:solidFill>
        <a:latin typeface="Arial" charset="0"/>
        <a:ea typeface="ＭＳ Ｐゴシック" charset="-128"/>
        <a:cs typeface="+mn-cs"/>
      </a:defRPr>
    </a:lvl4pPr>
    <a:lvl5pPr marL="2743200" indent="-914400" algn="l" defTabSz="1371600" rtl="0" fontAlgn="base">
      <a:spcBef>
        <a:spcPct val="0"/>
      </a:spcBef>
      <a:spcAft>
        <a:spcPct val="0"/>
      </a:spcAft>
      <a:defRPr kumimoji="1" sz="2700" kern="1200">
        <a:solidFill>
          <a:schemeClr val="tx1"/>
        </a:solidFill>
        <a:latin typeface="Arial" charset="0"/>
        <a:ea typeface="ＭＳ Ｐゴシック" charset="-128"/>
        <a:cs typeface="+mn-cs"/>
      </a:defRPr>
    </a:lvl5pPr>
    <a:lvl6pPr marL="2286000" algn="l" defTabSz="914400" rtl="0" eaLnBrk="1" latinLnBrk="0" hangingPunct="1">
      <a:defRPr kumimoji="1" sz="2700" kern="1200">
        <a:solidFill>
          <a:schemeClr val="tx1"/>
        </a:solidFill>
        <a:latin typeface="Arial" charset="0"/>
        <a:ea typeface="ＭＳ Ｐゴシック" charset="-128"/>
        <a:cs typeface="+mn-cs"/>
      </a:defRPr>
    </a:lvl6pPr>
    <a:lvl7pPr marL="2743200" algn="l" defTabSz="914400" rtl="0" eaLnBrk="1" latinLnBrk="0" hangingPunct="1">
      <a:defRPr kumimoji="1" sz="2700" kern="1200">
        <a:solidFill>
          <a:schemeClr val="tx1"/>
        </a:solidFill>
        <a:latin typeface="Arial" charset="0"/>
        <a:ea typeface="ＭＳ Ｐゴシック" charset="-128"/>
        <a:cs typeface="+mn-cs"/>
      </a:defRPr>
    </a:lvl7pPr>
    <a:lvl8pPr marL="3200400" algn="l" defTabSz="914400" rtl="0" eaLnBrk="1" latinLnBrk="0" hangingPunct="1">
      <a:defRPr kumimoji="1" sz="2700" kern="1200">
        <a:solidFill>
          <a:schemeClr val="tx1"/>
        </a:solidFill>
        <a:latin typeface="Arial" charset="0"/>
        <a:ea typeface="ＭＳ Ｐゴシック" charset="-128"/>
        <a:cs typeface="+mn-cs"/>
      </a:defRPr>
    </a:lvl8pPr>
    <a:lvl9pPr marL="3657600" algn="l" defTabSz="914400" rtl="0" eaLnBrk="1" latinLnBrk="0" hangingPunct="1">
      <a:defRPr kumimoji="1" sz="2700" kern="1200">
        <a:solidFill>
          <a:schemeClr val="tx1"/>
        </a:solidFill>
        <a:latin typeface="Arial" charset="0"/>
        <a:ea typeface="ＭＳ Ｐゴシック"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23" autoAdjust="0"/>
    <p:restoredTop sz="94660"/>
  </p:normalViewPr>
  <p:slideViewPr>
    <p:cSldViewPr snapToGrid="0">
      <p:cViewPr varScale="1">
        <p:scale>
          <a:sx n="40" d="100"/>
          <a:sy n="40" d="100"/>
        </p:scale>
        <p:origin x="-3048" y="-132"/>
      </p:cViewPr>
      <p:guideLst>
        <p:guide orient="horz" pos="5760"/>
        <p:guide pos="32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771644" y="2992968"/>
            <a:ext cx="8745300" cy="6366933"/>
          </a:xfrm>
        </p:spPr>
        <p:txBody>
          <a:bodyPr anchor="b"/>
          <a:lstStyle>
            <a:lvl1pPr algn="ctr">
              <a:defRPr sz="6751"/>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286074" y="9605435"/>
            <a:ext cx="7716441" cy="4415365"/>
          </a:xfrm>
        </p:spPr>
        <p:txBody>
          <a:bodyPr/>
          <a:lstStyle>
            <a:lvl1pPr marL="0" indent="0" algn="ctr">
              <a:buNone/>
              <a:defRPr sz="2700"/>
            </a:lvl1pPr>
            <a:lvl2pPr marL="514441" indent="0" algn="ctr">
              <a:buNone/>
              <a:defRPr sz="2250"/>
            </a:lvl2pPr>
            <a:lvl3pPr marL="1028883" indent="0" algn="ctr">
              <a:buNone/>
              <a:defRPr sz="2025"/>
            </a:lvl3pPr>
            <a:lvl4pPr marL="1543324" indent="0" algn="ctr">
              <a:buNone/>
              <a:defRPr sz="1800"/>
            </a:lvl4pPr>
            <a:lvl5pPr marL="2057766" indent="0" algn="ctr">
              <a:buNone/>
              <a:defRPr sz="1800"/>
            </a:lvl5pPr>
            <a:lvl6pPr marL="2572207" indent="0" algn="ctr">
              <a:buNone/>
              <a:defRPr sz="1800"/>
            </a:lvl6pPr>
            <a:lvl7pPr marL="3086649" indent="0" algn="ctr">
              <a:buNone/>
              <a:defRPr sz="1800"/>
            </a:lvl7pPr>
            <a:lvl8pPr marL="3601090" indent="0" algn="ctr">
              <a:buNone/>
              <a:defRPr sz="1800"/>
            </a:lvl8pPr>
            <a:lvl9pPr marL="4115532" indent="0" algn="ctr">
              <a:buNone/>
              <a:defRPr sz="18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lvl1pPr>
              <a:defRPr/>
            </a:lvl1pPr>
          </a:lstStyle>
          <a:p>
            <a:pPr>
              <a:defRPr/>
            </a:pPr>
            <a:fld id="{1339BFB4-548A-485D-AD42-C444A2F4C345}" type="datetimeFigureOut">
              <a:rPr lang="ja-JP" altLang="en-US"/>
              <a:pPr>
                <a:defRPr/>
              </a:pPr>
              <a:t>2016/4/18</a:t>
            </a:fld>
            <a:endParaRPr lang="ja-JP" altLang="en-US"/>
          </a:p>
        </p:txBody>
      </p:sp>
      <p:sp>
        <p:nvSpPr>
          <p:cNvPr id="5" name="Footer Placeholder 4"/>
          <p:cNvSpPr>
            <a:spLocks noGrp="1"/>
          </p:cNvSpPr>
          <p:nvPr>
            <p:ph type="ftr" sz="quarter" idx="11"/>
          </p:nvPr>
        </p:nvSpPr>
        <p:spPr/>
        <p:txBody>
          <a:bodyPr/>
          <a:lstStyle>
            <a:lvl1pPr>
              <a:defRPr/>
            </a:lvl1pPr>
          </a:lstStyle>
          <a:p>
            <a:pPr>
              <a:defRPr/>
            </a:pPr>
            <a:endParaRPr lang="ja-JP" altLang="en-US"/>
          </a:p>
        </p:txBody>
      </p:sp>
      <p:sp>
        <p:nvSpPr>
          <p:cNvPr id="6" name="Slide Number Placeholder 5"/>
          <p:cNvSpPr>
            <a:spLocks noGrp="1"/>
          </p:cNvSpPr>
          <p:nvPr>
            <p:ph type="sldNum" sz="quarter" idx="12"/>
          </p:nvPr>
        </p:nvSpPr>
        <p:spPr/>
        <p:txBody>
          <a:bodyPr/>
          <a:lstStyle>
            <a:lvl1pPr>
              <a:defRPr/>
            </a:lvl1pPr>
          </a:lstStyle>
          <a:p>
            <a:pPr>
              <a:defRPr/>
            </a:pPr>
            <a:fld id="{D1230530-A8B4-49DE-B7BA-42A5C4FB0E88}" type="slidenum">
              <a:rPr lang="ja-JP" altLang="en-US"/>
              <a:pPr>
                <a:defRPr/>
              </a:pPr>
              <a:t>&lt;#&gt;</a:t>
            </a:fld>
            <a:endParaRPr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lvl1pPr>
              <a:defRPr/>
            </a:lvl1pPr>
          </a:lstStyle>
          <a:p>
            <a:pPr>
              <a:defRPr/>
            </a:pPr>
            <a:fld id="{AAD1F6F6-A615-480A-8C11-A54F8BE83984}" type="datetimeFigureOut">
              <a:rPr lang="ja-JP" altLang="en-US"/>
              <a:pPr>
                <a:defRPr/>
              </a:pPr>
              <a:t>2016/4/18</a:t>
            </a:fld>
            <a:endParaRPr lang="ja-JP" altLang="en-US"/>
          </a:p>
        </p:txBody>
      </p:sp>
      <p:sp>
        <p:nvSpPr>
          <p:cNvPr id="5" name="Footer Placeholder 4"/>
          <p:cNvSpPr>
            <a:spLocks noGrp="1"/>
          </p:cNvSpPr>
          <p:nvPr>
            <p:ph type="ftr" sz="quarter" idx="11"/>
          </p:nvPr>
        </p:nvSpPr>
        <p:spPr/>
        <p:txBody>
          <a:bodyPr/>
          <a:lstStyle>
            <a:lvl1pPr>
              <a:defRPr/>
            </a:lvl1pPr>
          </a:lstStyle>
          <a:p>
            <a:pPr>
              <a:defRPr/>
            </a:pPr>
            <a:endParaRPr lang="ja-JP" altLang="en-US"/>
          </a:p>
        </p:txBody>
      </p:sp>
      <p:sp>
        <p:nvSpPr>
          <p:cNvPr id="6" name="Slide Number Placeholder 5"/>
          <p:cNvSpPr>
            <a:spLocks noGrp="1"/>
          </p:cNvSpPr>
          <p:nvPr>
            <p:ph type="sldNum" sz="quarter" idx="12"/>
          </p:nvPr>
        </p:nvSpPr>
        <p:spPr/>
        <p:txBody>
          <a:bodyPr/>
          <a:lstStyle>
            <a:lvl1pPr>
              <a:defRPr/>
            </a:lvl1pPr>
          </a:lstStyle>
          <a:p>
            <a:pPr>
              <a:defRPr/>
            </a:pPr>
            <a:fld id="{A224BBE2-4D24-4A2C-98F6-5B24BC410DED}" type="slidenum">
              <a:rPr lang="ja-JP" altLang="en-US"/>
              <a:pPr>
                <a:defRPr/>
              </a:pPr>
              <a:t>&lt;#&gt;</a:t>
            </a:fld>
            <a:endParaRPr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2771" y="973667"/>
            <a:ext cx="2218477" cy="15498235"/>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707341" y="973667"/>
            <a:ext cx="6526823" cy="15498235"/>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lvl1pPr>
              <a:defRPr/>
            </a:lvl1pPr>
          </a:lstStyle>
          <a:p>
            <a:pPr>
              <a:defRPr/>
            </a:pPr>
            <a:fld id="{9E4BB6BD-60D4-44CD-90E0-1E3B8DBBCBE4}" type="datetimeFigureOut">
              <a:rPr lang="ja-JP" altLang="en-US"/>
              <a:pPr>
                <a:defRPr/>
              </a:pPr>
              <a:t>2016/4/18</a:t>
            </a:fld>
            <a:endParaRPr lang="ja-JP" altLang="en-US"/>
          </a:p>
        </p:txBody>
      </p:sp>
      <p:sp>
        <p:nvSpPr>
          <p:cNvPr id="5" name="Footer Placeholder 4"/>
          <p:cNvSpPr>
            <a:spLocks noGrp="1"/>
          </p:cNvSpPr>
          <p:nvPr>
            <p:ph type="ftr" sz="quarter" idx="11"/>
          </p:nvPr>
        </p:nvSpPr>
        <p:spPr/>
        <p:txBody>
          <a:bodyPr/>
          <a:lstStyle>
            <a:lvl1pPr>
              <a:defRPr/>
            </a:lvl1pPr>
          </a:lstStyle>
          <a:p>
            <a:pPr>
              <a:defRPr/>
            </a:pPr>
            <a:endParaRPr lang="ja-JP" altLang="en-US"/>
          </a:p>
        </p:txBody>
      </p:sp>
      <p:sp>
        <p:nvSpPr>
          <p:cNvPr id="6" name="Slide Number Placeholder 5"/>
          <p:cNvSpPr>
            <a:spLocks noGrp="1"/>
          </p:cNvSpPr>
          <p:nvPr>
            <p:ph type="sldNum" sz="quarter" idx="12"/>
          </p:nvPr>
        </p:nvSpPr>
        <p:spPr/>
        <p:txBody>
          <a:bodyPr/>
          <a:lstStyle>
            <a:lvl1pPr>
              <a:defRPr/>
            </a:lvl1pPr>
          </a:lstStyle>
          <a:p>
            <a:pPr>
              <a:defRPr/>
            </a:pPr>
            <a:fld id="{C8748C6A-E1E9-43E0-A8A9-D6917B4EC3D7}" type="slidenum">
              <a:rPr lang="ja-JP" altLang="en-US"/>
              <a:pPr>
                <a:defRPr/>
              </a:pPr>
              <a:t>&lt;#&gt;</a:t>
            </a:fld>
            <a:endParaRPr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0288588" cy="981306"/>
          </a:xfrm>
        </p:spPr>
        <p:txBody>
          <a:bodyPr anchor="t"/>
          <a:lstStyle>
            <a:lvl1pPr algn="ctr">
              <a:defRPr sz="60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1" y="15299473"/>
            <a:ext cx="10288588" cy="2988526"/>
          </a:xfrm>
        </p:spPr>
        <p:txBody>
          <a:bodyPr/>
          <a:lstStyle>
            <a:lvl1pPr>
              <a:defRPr sz="3200">
                <a:latin typeface="+mn-ea"/>
                <a:ea typeface="+mn-ea"/>
              </a:defRPr>
            </a:lvl1pPr>
            <a:lvl2pPr>
              <a:defRPr sz="3200">
                <a:latin typeface="+mn-ea"/>
                <a:ea typeface="+mn-ea"/>
              </a:defRPr>
            </a:lvl2pPr>
            <a:lvl3pPr>
              <a:defRPr sz="3200">
                <a:latin typeface="+mn-ea"/>
                <a:ea typeface="+mn-ea"/>
              </a:defRPr>
            </a:lvl3pPr>
            <a:lvl4pPr>
              <a:defRPr sz="3200">
                <a:latin typeface="+mn-ea"/>
                <a:ea typeface="+mn-ea"/>
              </a:defRPr>
            </a:lvl4pPr>
            <a:lvl5pPr>
              <a:defRPr sz="3200">
                <a:latin typeface="+mn-ea"/>
                <a:ea typeface="+mn-ea"/>
              </a:defRPr>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701982" y="4559305"/>
            <a:ext cx="8873907" cy="7607299"/>
          </a:xfrm>
        </p:spPr>
        <p:txBody>
          <a:bodyPr anchor="b"/>
          <a:lstStyle>
            <a:lvl1pPr>
              <a:defRPr sz="6751"/>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701982" y="12238572"/>
            <a:ext cx="8873907" cy="4000499"/>
          </a:xfrm>
        </p:spPr>
        <p:txBody>
          <a:bodyPr/>
          <a:lstStyle>
            <a:lvl1pPr marL="0" indent="0">
              <a:buNone/>
              <a:defRPr sz="2700">
                <a:solidFill>
                  <a:schemeClr val="tx1"/>
                </a:solidFill>
              </a:defRPr>
            </a:lvl1pPr>
            <a:lvl2pPr marL="514441" indent="0">
              <a:buNone/>
              <a:defRPr sz="2250">
                <a:solidFill>
                  <a:schemeClr val="tx1">
                    <a:tint val="75000"/>
                  </a:schemeClr>
                </a:solidFill>
              </a:defRPr>
            </a:lvl2pPr>
            <a:lvl3pPr marL="1028883" indent="0">
              <a:buNone/>
              <a:defRPr sz="2025">
                <a:solidFill>
                  <a:schemeClr val="tx1">
                    <a:tint val="75000"/>
                  </a:schemeClr>
                </a:solidFill>
              </a:defRPr>
            </a:lvl3pPr>
            <a:lvl4pPr marL="1543324" indent="0">
              <a:buNone/>
              <a:defRPr sz="1800">
                <a:solidFill>
                  <a:schemeClr val="tx1">
                    <a:tint val="75000"/>
                  </a:schemeClr>
                </a:solidFill>
              </a:defRPr>
            </a:lvl4pPr>
            <a:lvl5pPr marL="2057766" indent="0">
              <a:buNone/>
              <a:defRPr sz="1800">
                <a:solidFill>
                  <a:schemeClr val="tx1">
                    <a:tint val="75000"/>
                  </a:schemeClr>
                </a:solidFill>
              </a:defRPr>
            </a:lvl5pPr>
            <a:lvl6pPr marL="2572207" indent="0">
              <a:buNone/>
              <a:defRPr sz="1800">
                <a:solidFill>
                  <a:schemeClr val="tx1">
                    <a:tint val="75000"/>
                  </a:schemeClr>
                </a:solidFill>
              </a:defRPr>
            </a:lvl6pPr>
            <a:lvl7pPr marL="3086649" indent="0">
              <a:buNone/>
              <a:defRPr sz="1800">
                <a:solidFill>
                  <a:schemeClr val="tx1">
                    <a:tint val="75000"/>
                  </a:schemeClr>
                </a:solidFill>
              </a:defRPr>
            </a:lvl7pPr>
            <a:lvl8pPr marL="3601090" indent="0">
              <a:buNone/>
              <a:defRPr sz="1800">
                <a:solidFill>
                  <a:schemeClr val="tx1">
                    <a:tint val="75000"/>
                  </a:schemeClr>
                </a:solidFill>
              </a:defRPr>
            </a:lvl8pPr>
            <a:lvl9pPr marL="4115532" indent="0">
              <a:buNone/>
              <a:defRPr sz="18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lvl1pPr>
              <a:defRPr/>
            </a:lvl1pPr>
          </a:lstStyle>
          <a:p>
            <a:pPr>
              <a:defRPr/>
            </a:pPr>
            <a:fld id="{871F647A-638C-4901-A06E-4186EA775152}" type="datetimeFigureOut">
              <a:rPr lang="ja-JP" altLang="en-US"/>
              <a:pPr>
                <a:defRPr/>
              </a:pPr>
              <a:t>2016/4/18</a:t>
            </a:fld>
            <a:endParaRPr lang="ja-JP" altLang="en-US"/>
          </a:p>
        </p:txBody>
      </p:sp>
      <p:sp>
        <p:nvSpPr>
          <p:cNvPr id="5" name="Footer Placeholder 4"/>
          <p:cNvSpPr>
            <a:spLocks noGrp="1"/>
          </p:cNvSpPr>
          <p:nvPr>
            <p:ph type="ftr" sz="quarter" idx="11"/>
          </p:nvPr>
        </p:nvSpPr>
        <p:spPr/>
        <p:txBody>
          <a:bodyPr/>
          <a:lstStyle>
            <a:lvl1pPr>
              <a:defRPr/>
            </a:lvl1pPr>
          </a:lstStyle>
          <a:p>
            <a:pPr>
              <a:defRPr/>
            </a:pPr>
            <a:endParaRPr lang="ja-JP" altLang="en-US"/>
          </a:p>
        </p:txBody>
      </p:sp>
      <p:sp>
        <p:nvSpPr>
          <p:cNvPr id="6" name="Slide Number Placeholder 5"/>
          <p:cNvSpPr>
            <a:spLocks noGrp="1"/>
          </p:cNvSpPr>
          <p:nvPr>
            <p:ph type="sldNum" sz="quarter" idx="12"/>
          </p:nvPr>
        </p:nvSpPr>
        <p:spPr/>
        <p:txBody>
          <a:bodyPr/>
          <a:lstStyle>
            <a:lvl1pPr>
              <a:defRPr/>
            </a:lvl1pPr>
          </a:lstStyle>
          <a:p>
            <a:pPr>
              <a:defRPr/>
            </a:pPr>
            <a:fld id="{F3ED69F7-7DE5-41F3-A40A-B085DBD40E98}" type="slidenum">
              <a:rPr lang="ja-JP" altLang="en-US"/>
              <a:pPr>
                <a:defRPr/>
              </a:pPr>
              <a:t>&lt;#&gt;</a:t>
            </a:fld>
            <a:endParaRPr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707340" y="4868333"/>
            <a:ext cx="4372650" cy="1160356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5208598" y="4868333"/>
            <a:ext cx="4372650" cy="1160356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3"/>
          <p:cNvSpPr>
            <a:spLocks noGrp="1"/>
          </p:cNvSpPr>
          <p:nvPr>
            <p:ph type="dt" sz="half" idx="10"/>
          </p:nvPr>
        </p:nvSpPr>
        <p:spPr/>
        <p:txBody>
          <a:bodyPr/>
          <a:lstStyle>
            <a:lvl1pPr>
              <a:defRPr/>
            </a:lvl1pPr>
          </a:lstStyle>
          <a:p>
            <a:pPr>
              <a:defRPr/>
            </a:pPr>
            <a:fld id="{58FD7C40-8667-4178-BCB8-ADCEC1157711}" type="datetimeFigureOut">
              <a:rPr lang="ja-JP" altLang="en-US"/>
              <a:pPr>
                <a:defRPr/>
              </a:pPr>
              <a:t>2016/4/18</a:t>
            </a:fld>
            <a:endParaRPr lang="ja-JP" altLang="en-US"/>
          </a:p>
        </p:txBody>
      </p:sp>
      <p:sp>
        <p:nvSpPr>
          <p:cNvPr id="6" name="Footer Placeholder 4"/>
          <p:cNvSpPr>
            <a:spLocks noGrp="1"/>
          </p:cNvSpPr>
          <p:nvPr>
            <p:ph type="ftr" sz="quarter" idx="11"/>
          </p:nvPr>
        </p:nvSpPr>
        <p:spPr/>
        <p:txBody>
          <a:bodyPr/>
          <a:lstStyle>
            <a:lvl1pPr>
              <a:defRPr/>
            </a:lvl1pPr>
          </a:lstStyle>
          <a:p>
            <a:pPr>
              <a:defRPr/>
            </a:pPr>
            <a:endParaRPr lang="ja-JP" altLang="en-US"/>
          </a:p>
        </p:txBody>
      </p:sp>
      <p:sp>
        <p:nvSpPr>
          <p:cNvPr id="7" name="Slide Number Placeholder 5"/>
          <p:cNvSpPr>
            <a:spLocks noGrp="1"/>
          </p:cNvSpPr>
          <p:nvPr>
            <p:ph type="sldNum" sz="quarter" idx="12"/>
          </p:nvPr>
        </p:nvSpPr>
        <p:spPr/>
        <p:txBody>
          <a:bodyPr/>
          <a:lstStyle>
            <a:lvl1pPr>
              <a:defRPr/>
            </a:lvl1pPr>
          </a:lstStyle>
          <a:p>
            <a:pPr>
              <a:defRPr/>
            </a:pPr>
            <a:fld id="{545E90B9-D695-4358-B31C-787E13BBF691}" type="slidenum">
              <a:rPr lang="ja-JP" altLang="en-US"/>
              <a:pPr>
                <a:defRPr/>
              </a:pPr>
              <a:t>&lt;#&gt;</a:t>
            </a:fld>
            <a:endParaRPr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708681" y="973671"/>
            <a:ext cx="8873907" cy="3534835"/>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708682" y="4483101"/>
            <a:ext cx="4352554" cy="2197099"/>
          </a:xfrm>
        </p:spPr>
        <p:txBody>
          <a:bodyPr anchor="b"/>
          <a:lstStyle>
            <a:lvl1pPr marL="0" indent="0">
              <a:buNone/>
              <a:defRPr sz="2700" b="1"/>
            </a:lvl1pPr>
            <a:lvl2pPr marL="514441" indent="0">
              <a:buNone/>
              <a:defRPr sz="2250" b="1"/>
            </a:lvl2pPr>
            <a:lvl3pPr marL="1028883" indent="0">
              <a:buNone/>
              <a:defRPr sz="2025" b="1"/>
            </a:lvl3pPr>
            <a:lvl4pPr marL="1543324" indent="0">
              <a:buNone/>
              <a:defRPr sz="1800" b="1"/>
            </a:lvl4pPr>
            <a:lvl5pPr marL="2057766" indent="0">
              <a:buNone/>
              <a:defRPr sz="1800" b="1"/>
            </a:lvl5pPr>
            <a:lvl6pPr marL="2572207" indent="0">
              <a:buNone/>
              <a:defRPr sz="1800" b="1"/>
            </a:lvl6pPr>
            <a:lvl7pPr marL="3086649" indent="0">
              <a:buNone/>
              <a:defRPr sz="1800" b="1"/>
            </a:lvl7pPr>
            <a:lvl8pPr marL="3601090" indent="0">
              <a:buNone/>
              <a:defRPr sz="1800" b="1"/>
            </a:lvl8pPr>
            <a:lvl9pPr marL="4115532" indent="0">
              <a:buNone/>
              <a:defRPr sz="1800" b="1"/>
            </a:lvl9pPr>
          </a:lstStyle>
          <a:p>
            <a:pPr lvl="0"/>
            <a:r>
              <a:rPr lang="ja-JP" altLang="en-US" smtClean="0"/>
              <a:t>マスター テキストの書式設定</a:t>
            </a:r>
          </a:p>
        </p:txBody>
      </p:sp>
      <p:sp>
        <p:nvSpPr>
          <p:cNvPr id="4" name="Content Placeholder 3"/>
          <p:cNvSpPr>
            <a:spLocks noGrp="1"/>
          </p:cNvSpPr>
          <p:nvPr>
            <p:ph sz="half" idx="2"/>
          </p:nvPr>
        </p:nvSpPr>
        <p:spPr>
          <a:xfrm>
            <a:off x="708682" y="6680200"/>
            <a:ext cx="4352554" cy="982556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5208598" y="4483101"/>
            <a:ext cx="4373990" cy="2197099"/>
          </a:xfrm>
        </p:spPr>
        <p:txBody>
          <a:bodyPr anchor="b"/>
          <a:lstStyle>
            <a:lvl1pPr marL="0" indent="0">
              <a:buNone/>
              <a:defRPr sz="2700" b="1"/>
            </a:lvl1pPr>
            <a:lvl2pPr marL="514441" indent="0">
              <a:buNone/>
              <a:defRPr sz="2250" b="1"/>
            </a:lvl2pPr>
            <a:lvl3pPr marL="1028883" indent="0">
              <a:buNone/>
              <a:defRPr sz="2025" b="1"/>
            </a:lvl3pPr>
            <a:lvl4pPr marL="1543324" indent="0">
              <a:buNone/>
              <a:defRPr sz="1800" b="1"/>
            </a:lvl4pPr>
            <a:lvl5pPr marL="2057766" indent="0">
              <a:buNone/>
              <a:defRPr sz="1800" b="1"/>
            </a:lvl5pPr>
            <a:lvl6pPr marL="2572207" indent="0">
              <a:buNone/>
              <a:defRPr sz="1800" b="1"/>
            </a:lvl6pPr>
            <a:lvl7pPr marL="3086649" indent="0">
              <a:buNone/>
              <a:defRPr sz="1800" b="1"/>
            </a:lvl7pPr>
            <a:lvl8pPr marL="3601090" indent="0">
              <a:buNone/>
              <a:defRPr sz="1800" b="1"/>
            </a:lvl8pPr>
            <a:lvl9pPr marL="4115532" indent="0">
              <a:buNone/>
              <a:defRPr sz="18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5208598" y="6680200"/>
            <a:ext cx="4373990" cy="982556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3"/>
          <p:cNvSpPr>
            <a:spLocks noGrp="1"/>
          </p:cNvSpPr>
          <p:nvPr>
            <p:ph type="dt" sz="half" idx="10"/>
          </p:nvPr>
        </p:nvSpPr>
        <p:spPr/>
        <p:txBody>
          <a:bodyPr/>
          <a:lstStyle>
            <a:lvl1pPr>
              <a:defRPr/>
            </a:lvl1pPr>
          </a:lstStyle>
          <a:p>
            <a:pPr>
              <a:defRPr/>
            </a:pPr>
            <a:fld id="{19A20127-0F1D-499E-9F36-88B4C56FD5D6}" type="datetimeFigureOut">
              <a:rPr lang="ja-JP" altLang="en-US"/>
              <a:pPr>
                <a:defRPr/>
              </a:pPr>
              <a:t>2016/4/18</a:t>
            </a:fld>
            <a:endParaRPr lang="ja-JP" altLang="en-US"/>
          </a:p>
        </p:txBody>
      </p:sp>
      <p:sp>
        <p:nvSpPr>
          <p:cNvPr id="8" name="Footer Placeholder 4"/>
          <p:cNvSpPr>
            <a:spLocks noGrp="1"/>
          </p:cNvSpPr>
          <p:nvPr>
            <p:ph type="ftr" sz="quarter" idx="11"/>
          </p:nvPr>
        </p:nvSpPr>
        <p:spPr/>
        <p:txBody>
          <a:bodyPr/>
          <a:lstStyle>
            <a:lvl1pPr>
              <a:defRPr/>
            </a:lvl1pPr>
          </a:lstStyle>
          <a:p>
            <a:pPr>
              <a:defRPr/>
            </a:pPr>
            <a:endParaRPr lang="ja-JP" altLang="en-US"/>
          </a:p>
        </p:txBody>
      </p:sp>
      <p:sp>
        <p:nvSpPr>
          <p:cNvPr id="9" name="Slide Number Placeholder 5"/>
          <p:cNvSpPr>
            <a:spLocks noGrp="1"/>
          </p:cNvSpPr>
          <p:nvPr>
            <p:ph type="sldNum" sz="quarter" idx="12"/>
          </p:nvPr>
        </p:nvSpPr>
        <p:spPr/>
        <p:txBody>
          <a:bodyPr/>
          <a:lstStyle>
            <a:lvl1pPr>
              <a:defRPr/>
            </a:lvl1pPr>
          </a:lstStyle>
          <a:p>
            <a:pPr>
              <a:defRPr/>
            </a:pPr>
            <a:fld id="{D41A410A-E90C-4F5A-B5B4-7947426765B2}" type="slidenum">
              <a:rPr lang="ja-JP" altLang="en-US"/>
              <a:pPr>
                <a:defRPr/>
              </a:pPr>
              <a:t>&lt;#&gt;</a:t>
            </a:fld>
            <a:endParaRPr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3"/>
          <p:cNvSpPr>
            <a:spLocks noGrp="1"/>
          </p:cNvSpPr>
          <p:nvPr>
            <p:ph type="dt" sz="half" idx="10"/>
          </p:nvPr>
        </p:nvSpPr>
        <p:spPr/>
        <p:txBody>
          <a:bodyPr/>
          <a:lstStyle>
            <a:lvl1pPr>
              <a:defRPr/>
            </a:lvl1pPr>
          </a:lstStyle>
          <a:p>
            <a:pPr>
              <a:defRPr/>
            </a:pPr>
            <a:fld id="{6CB313AC-86ED-4565-B853-6A93B5C43D98}" type="datetimeFigureOut">
              <a:rPr lang="ja-JP" altLang="en-US"/>
              <a:pPr>
                <a:defRPr/>
              </a:pPr>
              <a:t>2016/4/18</a:t>
            </a:fld>
            <a:endParaRPr lang="ja-JP" altLang="en-US"/>
          </a:p>
        </p:txBody>
      </p:sp>
      <p:sp>
        <p:nvSpPr>
          <p:cNvPr id="4" name="Footer Placeholder 4"/>
          <p:cNvSpPr>
            <a:spLocks noGrp="1"/>
          </p:cNvSpPr>
          <p:nvPr>
            <p:ph type="ftr" sz="quarter" idx="11"/>
          </p:nvPr>
        </p:nvSpPr>
        <p:spPr/>
        <p:txBody>
          <a:bodyPr/>
          <a:lstStyle>
            <a:lvl1pPr>
              <a:defRPr/>
            </a:lvl1pPr>
          </a:lstStyle>
          <a:p>
            <a:pPr>
              <a:defRPr/>
            </a:pPr>
            <a:endParaRPr lang="ja-JP" altLang="en-US"/>
          </a:p>
        </p:txBody>
      </p:sp>
      <p:sp>
        <p:nvSpPr>
          <p:cNvPr id="5" name="Slide Number Placeholder 5"/>
          <p:cNvSpPr>
            <a:spLocks noGrp="1"/>
          </p:cNvSpPr>
          <p:nvPr>
            <p:ph type="sldNum" sz="quarter" idx="12"/>
          </p:nvPr>
        </p:nvSpPr>
        <p:spPr/>
        <p:txBody>
          <a:bodyPr/>
          <a:lstStyle>
            <a:lvl1pPr>
              <a:defRPr/>
            </a:lvl1pPr>
          </a:lstStyle>
          <a:p>
            <a:pPr>
              <a:defRPr/>
            </a:pPr>
            <a:fld id="{510E449A-2DE0-4865-BAFE-9D71F4B815BB}" type="slidenum">
              <a:rPr lang="ja-JP" altLang="en-US"/>
              <a:pPr>
                <a:defRPr/>
              </a:pPr>
              <a:t>&lt;#&gt;</a:t>
            </a:fld>
            <a:endParaRPr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678FF51B-AA10-497C-A4F7-B138900E34EB}" type="datetimeFigureOut">
              <a:rPr lang="ja-JP" altLang="en-US"/>
              <a:pPr>
                <a:defRPr/>
              </a:pPr>
              <a:t>2016/4/18</a:t>
            </a:fld>
            <a:endParaRPr lang="ja-JP" altLang="en-US"/>
          </a:p>
        </p:txBody>
      </p:sp>
      <p:sp>
        <p:nvSpPr>
          <p:cNvPr id="3" name="Footer Placeholder 4"/>
          <p:cNvSpPr>
            <a:spLocks noGrp="1"/>
          </p:cNvSpPr>
          <p:nvPr>
            <p:ph type="ftr" sz="quarter" idx="11"/>
          </p:nvPr>
        </p:nvSpPr>
        <p:spPr/>
        <p:txBody>
          <a:bodyPr/>
          <a:lstStyle>
            <a:lvl1pPr>
              <a:defRPr/>
            </a:lvl1pPr>
          </a:lstStyle>
          <a:p>
            <a:pPr>
              <a:defRPr/>
            </a:pPr>
            <a:endParaRPr lang="ja-JP" altLang="en-US"/>
          </a:p>
        </p:txBody>
      </p:sp>
      <p:sp>
        <p:nvSpPr>
          <p:cNvPr id="4" name="Slide Number Placeholder 5"/>
          <p:cNvSpPr>
            <a:spLocks noGrp="1"/>
          </p:cNvSpPr>
          <p:nvPr>
            <p:ph type="sldNum" sz="quarter" idx="12"/>
          </p:nvPr>
        </p:nvSpPr>
        <p:spPr/>
        <p:txBody>
          <a:bodyPr/>
          <a:lstStyle>
            <a:lvl1pPr>
              <a:defRPr/>
            </a:lvl1pPr>
          </a:lstStyle>
          <a:p>
            <a:pPr>
              <a:defRPr/>
            </a:pPr>
            <a:fld id="{97D483A3-8B67-43A5-B6E9-BB536CF7267D}" type="slidenum">
              <a:rPr lang="ja-JP" altLang="en-US"/>
              <a:pPr>
                <a:defRPr/>
              </a:pPr>
              <a:t>&lt;#&gt;</a:t>
            </a:fld>
            <a:endParaRPr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708681" y="1219200"/>
            <a:ext cx="3318337" cy="4267200"/>
          </a:xfrm>
        </p:spPr>
        <p:txBody>
          <a:bodyPr anchor="b"/>
          <a:lstStyle>
            <a:lvl1pPr>
              <a:defRPr sz="3601"/>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4373990" y="2633138"/>
            <a:ext cx="5208598" cy="12996333"/>
          </a:xfrm>
        </p:spPr>
        <p:txBody>
          <a:bodyPr/>
          <a:lstStyle>
            <a:lvl1pPr>
              <a:defRPr sz="3601"/>
            </a:lvl1pPr>
            <a:lvl2pPr>
              <a:defRPr sz="3151"/>
            </a:lvl2pPr>
            <a:lvl3pPr>
              <a:defRPr sz="2700"/>
            </a:lvl3pPr>
            <a:lvl4pPr>
              <a:defRPr sz="2250"/>
            </a:lvl4pPr>
            <a:lvl5pPr>
              <a:defRPr sz="2250"/>
            </a:lvl5pPr>
            <a:lvl6pPr>
              <a:defRPr sz="2250"/>
            </a:lvl6pPr>
            <a:lvl7pPr>
              <a:defRPr sz="2250"/>
            </a:lvl7pPr>
            <a:lvl8pPr>
              <a:defRPr sz="2250"/>
            </a:lvl8pPr>
            <a:lvl9pPr>
              <a:defRPr sz="225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708681" y="5486400"/>
            <a:ext cx="3318337" cy="10164235"/>
          </a:xfrm>
        </p:spPr>
        <p:txBody>
          <a:bodyPr/>
          <a:lstStyle>
            <a:lvl1pPr marL="0" indent="0">
              <a:buNone/>
              <a:defRPr sz="1800"/>
            </a:lvl1pPr>
            <a:lvl2pPr marL="514441" indent="0">
              <a:buNone/>
              <a:defRPr sz="1575"/>
            </a:lvl2pPr>
            <a:lvl3pPr marL="1028883" indent="0">
              <a:buNone/>
              <a:defRPr sz="1350"/>
            </a:lvl3pPr>
            <a:lvl4pPr marL="1543324" indent="0">
              <a:buNone/>
              <a:defRPr sz="1125"/>
            </a:lvl4pPr>
            <a:lvl5pPr marL="2057766" indent="0">
              <a:buNone/>
              <a:defRPr sz="1125"/>
            </a:lvl5pPr>
            <a:lvl6pPr marL="2572207" indent="0">
              <a:buNone/>
              <a:defRPr sz="1125"/>
            </a:lvl6pPr>
            <a:lvl7pPr marL="3086649" indent="0">
              <a:buNone/>
              <a:defRPr sz="1125"/>
            </a:lvl7pPr>
            <a:lvl8pPr marL="3601090" indent="0">
              <a:buNone/>
              <a:defRPr sz="1125"/>
            </a:lvl8pPr>
            <a:lvl9pPr marL="4115532" indent="0">
              <a:buNone/>
              <a:defRPr sz="1125"/>
            </a:lvl9pPr>
          </a:lstStyle>
          <a:p>
            <a:pPr lvl="0"/>
            <a:r>
              <a:rPr lang="ja-JP" altLang="en-US" smtClean="0"/>
              <a:t>マスター テキストの書式設定</a:t>
            </a:r>
          </a:p>
        </p:txBody>
      </p:sp>
      <p:sp>
        <p:nvSpPr>
          <p:cNvPr id="5" name="Date Placeholder 3"/>
          <p:cNvSpPr>
            <a:spLocks noGrp="1"/>
          </p:cNvSpPr>
          <p:nvPr>
            <p:ph type="dt" sz="half" idx="10"/>
          </p:nvPr>
        </p:nvSpPr>
        <p:spPr/>
        <p:txBody>
          <a:bodyPr/>
          <a:lstStyle>
            <a:lvl1pPr>
              <a:defRPr/>
            </a:lvl1pPr>
          </a:lstStyle>
          <a:p>
            <a:pPr>
              <a:defRPr/>
            </a:pPr>
            <a:fld id="{C7548313-029C-470E-AE22-DDBF9959FCEB}" type="datetimeFigureOut">
              <a:rPr lang="ja-JP" altLang="en-US"/>
              <a:pPr>
                <a:defRPr/>
              </a:pPr>
              <a:t>2016/4/18</a:t>
            </a:fld>
            <a:endParaRPr lang="ja-JP" altLang="en-US"/>
          </a:p>
        </p:txBody>
      </p:sp>
      <p:sp>
        <p:nvSpPr>
          <p:cNvPr id="6" name="Footer Placeholder 4"/>
          <p:cNvSpPr>
            <a:spLocks noGrp="1"/>
          </p:cNvSpPr>
          <p:nvPr>
            <p:ph type="ftr" sz="quarter" idx="11"/>
          </p:nvPr>
        </p:nvSpPr>
        <p:spPr/>
        <p:txBody>
          <a:bodyPr/>
          <a:lstStyle>
            <a:lvl1pPr>
              <a:defRPr/>
            </a:lvl1pPr>
          </a:lstStyle>
          <a:p>
            <a:pPr>
              <a:defRPr/>
            </a:pPr>
            <a:endParaRPr lang="ja-JP" altLang="en-US"/>
          </a:p>
        </p:txBody>
      </p:sp>
      <p:sp>
        <p:nvSpPr>
          <p:cNvPr id="7" name="Slide Number Placeholder 5"/>
          <p:cNvSpPr>
            <a:spLocks noGrp="1"/>
          </p:cNvSpPr>
          <p:nvPr>
            <p:ph type="sldNum" sz="quarter" idx="12"/>
          </p:nvPr>
        </p:nvSpPr>
        <p:spPr/>
        <p:txBody>
          <a:bodyPr/>
          <a:lstStyle>
            <a:lvl1pPr>
              <a:defRPr/>
            </a:lvl1pPr>
          </a:lstStyle>
          <a:p>
            <a:pPr>
              <a:defRPr/>
            </a:pPr>
            <a:fld id="{5377338F-EBDA-43D4-B73A-89FF6F72C4F1}" type="slidenum">
              <a:rPr lang="ja-JP" altLang="en-US"/>
              <a:pPr>
                <a:defRPr/>
              </a:pPr>
              <a:t>&lt;#&gt;</a:t>
            </a:fld>
            <a:endParaRPr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708681" y="1219200"/>
            <a:ext cx="3318337" cy="4267200"/>
          </a:xfrm>
        </p:spPr>
        <p:txBody>
          <a:bodyPr anchor="b"/>
          <a:lstStyle>
            <a:lvl1pPr>
              <a:defRPr sz="3601"/>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4373990" y="2633138"/>
            <a:ext cx="5208598" cy="12996333"/>
          </a:xfrm>
        </p:spPr>
        <p:txBody>
          <a:bodyPr rtlCol="0">
            <a:normAutofit/>
          </a:bodyPr>
          <a:lstStyle>
            <a:lvl1pPr marL="0" indent="0">
              <a:buNone/>
              <a:defRPr sz="3601"/>
            </a:lvl1pPr>
            <a:lvl2pPr marL="514441" indent="0">
              <a:buNone/>
              <a:defRPr sz="3151"/>
            </a:lvl2pPr>
            <a:lvl3pPr marL="1028883" indent="0">
              <a:buNone/>
              <a:defRPr sz="2700"/>
            </a:lvl3pPr>
            <a:lvl4pPr marL="1543324" indent="0">
              <a:buNone/>
              <a:defRPr sz="2250"/>
            </a:lvl4pPr>
            <a:lvl5pPr marL="2057766" indent="0">
              <a:buNone/>
              <a:defRPr sz="2250"/>
            </a:lvl5pPr>
            <a:lvl6pPr marL="2572207" indent="0">
              <a:buNone/>
              <a:defRPr sz="2250"/>
            </a:lvl6pPr>
            <a:lvl7pPr marL="3086649" indent="0">
              <a:buNone/>
              <a:defRPr sz="2250"/>
            </a:lvl7pPr>
            <a:lvl8pPr marL="3601090" indent="0">
              <a:buNone/>
              <a:defRPr sz="2250"/>
            </a:lvl8pPr>
            <a:lvl9pPr marL="4115532" indent="0">
              <a:buNone/>
              <a:defRPr sz="2250"/>
            </a:lvl9pPr>
          </a:lstStyle>
          <a:p>
            <a:pPr lvl="0"/>
            <a:r>
              <a:rPr lang="ja-JP" altLang="en-US" noProof="0" smtClean="0"/>
              <a:t>図を追加</a:t>
            </a:r>
            <a:endParaRPr lang="en-US" noProof="0" dirty="0"/>
          </a:p>
        </p:txBody>
      </p:sp>
      <p:sp>
        <p:nvSpPr>
          <p:cNvPr id="4" name="Text Placeholder 3"/>
          <p:cNvSpPr>
            <a:spLocks noGrp="1"/>
          </p:cNvSpPr>
          <p:nvPr>
            <p:ph type="body" sz="half" idx="2"/>
          </p:nvPr>
        </p:nvSpPr>
        <p:spPr>
          <a:xfrm>
            <a:off x="708681" y="5486400"/>
            <a:ext cx="3318337" cy="10164235"/>
          </a:xfrm>
        </p:spPr>
        <p:txBody>
          <a:bodyPr/>
          <a:lstStyle>
            <a:lvl1pPr marL="0" indent="0">
              <a:buNone/>
              <a:defRPr sz="1800"/>
            </a:lvl1pPr>
            <a:lvl2pPr marL="514441" indent="0">
              <a:buNone/>
              <a:defRPr sz="1575"/>
            </a:lvl2pPr>
            <a:lvl3pPr marL="1028883" indent="0">
              <a:buNone/>
              <a:defRPr sz="1350"/>
            </a:lvl3pPr>
            <a:lvl4pPr marL="1543324" indent="0">
              <a:buNone/>
              <a:defRPr sz="1125"/>
            </a:lvl4pPr>
            <a:lvl5pPr marL="2057766" indent="0">
              <a:buNone/>
              <a:defRPr sz="1125"/>
            </a:lvl5pPr>
            <a:lvl6pPr marL="2572207" indent="0">
              <a:buNone/>
              <a:defRPr sz="1125"/>
            </a:lvl6pPr>
            <a:lvl7pPr marL="3086649" indent="0">
              <a:buNone/>
              <a:defRPr sz="1125"/>
            </a:lvl7pPr>
            <a:lvl8pPr marL="3601090" indent="0">
              <a:buNone/>
              <a:defRPr sz="1125"/>
            </a:lvl8pPr>
            <a:lvl9pPr marL="4115532" indent="0">
              <a:buNone/>
              <a:defRPr sz="1125"/>
            </a:lvl9pPr>
          </a:lstStyle>
          <a:p>
            <a:pPr lvl="0"/>
            <a:r>
              <a:rPr lang="ja-JP" altLang="en-US" smtClean="0"/>
              <a:t>マスター テキストの書式設定</a:t>
            </a:r>
          </a:p>
        </p:txBody>
      </p:sp>
      <p:sp>
        <p:nvSpPr>
          <p:cNvPr id="5" name="Date Placeholder 3"/>
          <p:cNvSpPr>
            <a:spLocks noGrp="1"/>
          </p:cNvSpPr>
          <p:nvPr>
            <p:ph type="dt" sz="half" idx="10"/>
          </p:nvPr>
        </p:nvSpPr>
        <p:spPr/>
        <p:txBody>
          <a:bodyPr/>
          <a:lstStyle>
            <a:lvl1pPr>
              <a:defRPr/>
            </a:lvl1pPr>
          </a:lstStyle>
          <a:p>
            <a:pPr>
              <a:defRPr/>
            </a:pPr>
            <a:fld id="{DF3C6386-FFD3-48D9-BEEB-B0E6FF7213EA}" type="datetimeFigureOut">
              <a:rPr lang="ja-JP" altLang="en-US"/>
              <a:pPr>
                <a:defRPr/>
              </a:pPr>
              <a:t>2016/4/18</a:t>
            </a:fld>
            <a:endParaRPr lang="ja-JP" altLang="en-US"/>
          </a:p>
        </p:txBody>
      </p:sp>
      <p:sp>
        <p:nvSpPr>
          <p:cNvPr id="6" name="Footer Placeholder 4"/>
          <p:cNvSpPr>
            <a:spLocks noGrp="1"/>
          </p:cNvSpPr>
          <p:nvPr>
            <p:ph type="ftr" sz="quarter" idx="11"/>
          </p:nvPr>
        </p:nvSpPr>
        <p:spPr/>
        <p:txBody>
          <a:bodyPr/>
          <a:lstStyle>
            <a:lvl1pPr>
              <a:defRPr/>
            </a:lvl1pPr>
          </a:lstStyle>
          <a:p>
            <a:pPr>
              <a:defRPr/>
            </a:pPr>
            <a:endParaRPr lang="ja-JP" altLang="en-US"/>
          </a:p>
        </p:txBody>
      </p:sp>
      <p:sp>
        <p:nvSpPr>
          <p:cNvPr id="7" name="Slide Number Placeholder 5"/>
          <p:cNvSpPr>
            <a:spLocks noGrp="1"/>
          </p:cNvSpPr>
          <p:nvPr>
            <p:ph type="sldNum" sz="quarter" idx="12"/>
          </p:nvPr>
        </p:nvSpPr>
        <p:spPr/>
        <p:txBody>
          <a:bodyPr/>
          <a:lstStyle>
            <a:lvl1pPr>
              <a:defRPr/>
            </a:lvl1pPr>
          </a:lstStyle>
          <a:p>
            <a:pPr>
              <a:defRPr/>
            </a:pPr>
            <a:fld id="{185FA58D-ED2A-45CA-9C06-14481B41C4D2}" type="slidenum">
              <a:rPr lang="ja-JP" altLang="en-US"/>
              <a:pPr>
                <a:defRPr/>
              </a:pPr>
              <a:t>&lt;#&gt;</a:t>
            </a:fld>
            <a:endParaRPr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708025" y="973138"/>
            <a:ext cx="8872538" cy="35353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ja-JP" altLang="en-US" smtClean="0"/>
              <a:t>マスター タイトルの書式設定</a:t>
            </a:r>
            <a:endParaRPr lang="en-US" smtClean="0"/>
          </a:p>
        </p:txBody>
      </p:sp>
      <p:sp>
        <p:nvSpPr>
          <p:cNvPr id="1027" name="Text Placeholder 2"/>
          <p:cNvSpPr>
            <a:spLocks noGrp="1"/>
          </p:cNvSpPr>
          <p:nvPr>
            <p:ph type="body" idx="1"/>
          </p:nvPr>
        </p:nvSpPr>
        <p:spPr bwMode="auto">
          <a:xfrm>
            <a:off x="708025" y="4868863"/>
            <a:ext cx="8872538" cy="116030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smtClean="0"/>
          </a:p>
        </p:txBody>
      </p:sp>
      <p:sp>
        <p:nvSpPr>
          <p:cNvPr id="4" name="Date Placeholder 3"/>
          <p:cNvSpPr>
            <a:spLocks noGrp="1"/>
          </p:cNvSpPr>
          <p:nvPr>
            <p:ph type="dt" sz="half" idx="2"/>
          </p:nvPr>
        </p:nvSpPr>
        <p:spPr>
          <a:xfrm>
            <a:off x="708025" y="16949738"/>
            <a:ext cx="2314575" cy="974725"/>
          </a:xfrm>
          <a:prstGeom prst="rect">
            <a:avLst/>
          </a:prstGeom>
        </p:spPr>
        <p:txBody>
          <a:bodyPr vert="horz" lIns="91440" tIns="45720" rIns="91440" bIns="45720" rtlCol="0" anchor="ctr"/>
          <a:lstStyle>
            <a:lvl1pPr algn="l" defTabSz="1371716" fontAlgn="auto">
              <a:spcBef>
                <a:spcPts val="0"/>
              </a:spcBef>
              <a:spcAft>
                <a:spcPts val="0"/>
              </a:spcAft>
              <a:defRPr sz="1350">
                <a:solidFill>
                  <a:schemeClr val="tx1">
                    <a:tint val="75000"/>
                  </a:schemeClr>
                </a:solidFill>
                <a:latin typeface="+mn-lt"/>
                <a:ea typeface="+mn-ea"/>
              </a:defRPr>
            </a:lvl1pPr>
          </a:lstStyle>
          <a:p>
            <a:pPr>
              <a:defRPr/>
            </a:pPr>
            <a:fld id="{053BA681-EC38-4ACF-8BF7-8346E7864C8E}" type="datetimeFigureOut">
              <a:rPr lang="ja-JP" altLang="en-US"/>
              <a:pPr>
                <a:defRPr/>
              </a:pPr>
              <a:t>2016/4/18</a:t>
            </a:fld>
            <a:endParaRPr lang="ja-JP" altLang="en-US"/>
          </a:p>
        </p:txBody>
      </p:sp>
      <p:sp>
        <p:nvSpPr>
          <p:cNvPr id="5" name="Footer Placeholder 4"/>
          <p:cNvSpPr>
            <a:spLocks noGrp="1"/>
          </p:cNvSpPr>
          <p:nvPr>
            <p:ph type="ftr" sz="quarter" idx="3"/>
          </p:nvPr>
        </p:nvSpPr>
        <p:spPr>
          <a:xfrm>
            <a:off x="3408363" y="16949738"/>
            <a:ext cx="3471862" cy="974725"/>
          </a:xfrm>
          <a:prstGeom prst="rect">
            <a:avLst/>
          </a:prstGeom>
        </p:spPr>
        <p:txBody>
          <a:bodyPr vert="horz" lIns="91440" tIns="45720" rIns="91440" bIns="45720" rtlCol="0" anchor="ctr"/>
          <a:lstStyle>
            <a:lvl1pPr algn="ctr" defTabSz="1371716" fontAlgn="auto">
              <a:spcBef>
                <a:spcPts val="0"/>
              </a:spcBef>
              <a:spcAft>
                <a:spcPts val="0"/>
              </a:spcAft>
              <a:defRPr sz="1350">
                <a:solidFill>
                  <a:schemeClr val="tx1">
                    <a:tint val="75000"/>
                  </a:schemeClr>
                </a:solidFill>
                <a:latin typeface="+mn-lt"/>
                <a:ea typeface="+mn-ea"/>
              </a:defRPr>
            </a:lvl1pPr>
          </a:lstStyle>
          <a:p>
            <a:pPr>
              <a:defRPr/>
            </a:pPr>
            <a:endParaRPr lang="ja-JP" altLang="en-US"/>
          </a:p>
        </p:txBody>
      </p:sp>
      <p:sp>
        <p:nvSpPr>
          <p:cNvPr id="6" name="Slide Number Placeholder 5"/>
          <p:cNvSpPr>
            <a:spLocks noGrp="1"/>
          </p:cNvSpPr>
          <p:nvPr>
            <p:ph type="sldNum" sz="quarter" idx="4"/>
          </p:nvPr>
        </p:nvSpPr>
        <p:spPr>
          <a:xfrm>
            <a:off x="7265988" y="16949738"/>
            <a:ext cx="2314575" cy="974725"/>
          </a:xfrm>
          <a:prstGeom prst="rect">
            <a:avLst/>
          </a:prstGeom>
        </p:spPr>
        <p:txBody>
          <a:bodyPr vert="horz" lIns="91440" tIns="45720" rIns="91440" bIns="45720" rtlCol="0" anchor="ctr"/>
          <a:lstStyle>
            <a:lvl1pPr algn="r" defTabSz="1371716" fontAlgn="auto">
              <a:spcBef>
                <a:spcPts val="0"/>
              </a:spcBef>
              <a:spcAft>
                <a:spcPts val="0"/>
              </a:spcAft>
              <a:defRPr sz="1350">
                <a:solidFill>
                  <a:schemeClr val="tx1">
                    <a:tint val="75000"/>
                  </a:schemeClr>
                </a:solidFill>
                <a:latin typeface="+mn-lt"/>
                <a:ea typeface="+mn-ea"/>
              </a:defRPr>
            </a:lvl1pPr>
          </a:lstStyle>
          <a:p>
            <a:pPr>
              <a:defRPr/>
            </a:pPr>
            <a:fld id="{8793ECC7-BC4B-4A10-9924-E4F4F979AC40}" type="slidenum">
              <a:rPr lang="ja-JP" altLang="en-US"/>
              <a:pPr>
                <a:defRPr/>
              </a:pPr>
              <a:t>&lt;#&gt;</a:t>
            </a:fld>
            <a:endParaRPr lang="ja-JP" altLang="en-US"/>
          </a:p>
        </p:txBody>
      </p:sp>
    </p:spTree>
  </p:cSld>
  <p:clrMap bg1="lt1" tx1="dk1" bg2="lt2" tx2="dk2" accent1="accent1" accent2="accent2" accent3="accent3" accent4="accent4" accent5="accent5" accent6="accent6" hlink="hlink" folHlink="folHlink"/>
  <p:sldLayoutIdLst>
    <p:sldLayoutId id="2147483707" r:id="rId1"/>
    <p:sldLayoutId id="2147483708" r:id="rId2"/>
    <p:sldLayoutId id="2147483706" r:id="rId3"/>
    <p:sldLayoutId id="2147483705" r:id="rId4"/>
    <p:sldLayoutId id="2147483704" r:id="rId5"/>
    <p:sldLayoutId id="2147483703" r:id="rId6"/>
    <p:sldLayoutId id="2147483702" r:id="rId7"/>
    <p:sldLayoutId id="2147483701" r:id="rId8"/>
    <p:sldLayoutId id="2147483700" r:id="rId9"/>
    <p:sldLayoutId id="2147483699" r:id="rId10"/>
    <p:sldLayoutId id="2147483698" r:id="rId11"/>
  </p:sldLayoutIdLst>
  <p:txStyles>
    <p:titleStyle>
      <a:lvl1pPr algn="l" defTabSz="1028700" rtl="0" eaLnBrk="0" fontAlgn="base" hangingPunct="0">
        <a:lnSpc>
          <a:spcPct val="90000"/>
        </a:lnSpc>
        <a:spcBef>
          <a:spcPct val="0"/>
        </a:spcBef>
        <a:spcAft>
          <a:spcPct val="0"/>
        </a:spcAft>
        <a:defRPr kumimoji="1" sz="4900" kern="1200">
          <a:solidFill>
            <a:schemeClr val="tx1"/>
          </a:solidFill>
          <a:latin typeface="+mj-lt"/>
          <a:ea typeface="+mj-ea"/>
          <a:cs typeface="+mj-cs"/>
        </a:defRPr>
      </a:lvl1pPr>
      <a:lvl2pPr algn="l" defTabSz="1028700" rtl="0" eaLnBrk="0" fontAlgn="base" hangingPunct="0">
        <a:lnSpc>
          <a:spcPct val="90000"/>
        </a:lnSpc>
        <a:spcBef>
          <a:spcPct val="0"/>
        </a:spcBef>
        <a:spcAft>
          <a:spcPct val="0"/>
        </a:spcAft>
        <a:defRPr kumimoji="1" sz="4900">
          <a:solidFill>
            <a:schemeClr val="tx1"/>
          </a:solidFill>
          <a:latin typeface="Calibri Light" pitchFamily="34" charset="0"/>
          <a:ea typeface="ＭＳ Ｐゴシック" charset="-128"/>
        </a:defRPr>
      </a:lvl2pPr>
      <a:lvl3pPr algn="l" defTabSz="1028700" rtl="0" eaLnBrk="0" fontAlgn="base" hangingPunct="0">
        <a:lnSpc>
          <a:spcPct val="90000"/>
        </a:lnSpc>
        <a:spcBef>
          <a:spcPct val="0"/>
        </a:spcBef>
        <a:spcAft>
          <a:spcPct val="0"/>
        </a:spcAft>
        <a:defRPr kumimoji="1" sz="4900">
          <a:solidFill>
            <a:schemeClr val="tx1"/>
          </a:solidFill>
          <a:latin typeface="Calibri Light" pitchFamily="34" charset="0"/>
          <a:ea typeface="ＭＳ Ｐゴシック" charset="-128"/>
        </a:defRPr>
      </a:lvl3pPr>
      <a:lvl4pPr algn="l" defTabSz="1028700" rtl="0" eaLnBrk="0" fontAlgn="base" hangingPunct="0">
        <a:lnSpc>
          <a:spcPct val="90000"/>
        </a:lnSpc>
        <a:spcBef>
          <a:spcPct val="0"/>
        </a:spcBef>
        <a:spcAft>
          <a:spcPct val="0"/>
        </a:spcAft>
        <a:defRPr kumimoji="1" sz="4900">
          <a:solidFill>
            <a:schemeClr val="tx1"/>
          </a:solidFill>
          <a:latin typeface="Calibri Light" pitchFamily="34" charset="0"/>
          <a:ea typeface="ＭＳ Ｐゴシック" charset="-128"/>
        </a:defRPr>
      </a:lvl4pPr>
      <a:lvl5pPr algn="l" defTabSz="1028700" rtl="0" eaLnBrk="0" fontAlgn="base" hangingPunct="0">
        <a:lnSpc>
          <a:spcPct val="90000"/>
        </a:lnSpc>
        <a:spcBef>
          <a:spcPct val="0"/>
        </a:spcBef>
        <a:spcAft>
          <a:spcPct val="0"/>
        </a:spcAft>
        <a:defRPr kumimoji="1" sz="4900">
          <a:solidFill>
            <a:schemeClr val="tx1"/>
          </a:solidFill>
          <a:latin typeface="Calibri Light" pitchFamily="34" charset="0"/>
          <a:ea typeface="ＭＳ Ｐゴシック" charset="-128"/>
        </a:defRPr>
      </a:lvl5pPr>
      <a:lvl6pPr marL="457200" algn="l" defTabSz="1028700" rtl="0" fontAlgn="base">
        <a:lnSpc>
          <a:spcPct val="90000"/>
        </a:lnSpc>
        <a:spcBef>
          <a:spcPct val="0"/>
        </a:spcBef>
        <a:spcAft>
          <a:spcPct val="0"/>
        </a:spcAft>
        <a:defRPr kumimoji="1" sz="4900">
          <a:solidFill>
            <a:schemeClr val="tx1"/>
          </a:solidFill>
          <a:latin typeface="Calibri Light" pitchFamily="34" charset="0"/>
          <a:ea typeface="ＭＳ Ｐゴシック" charset="-128"/>
        </a:defRPr>
      </a:lvl6pPr>
      <a:lvl7pPr marL="914400" algn="l" defTabSz="1028700" rtl="0" fontAlgn="base">
        <a:lnSpc>
          <a:spcPct val="90000"/>
        </a:lnSpc>
        <a:spcBef>
          <a:spcPct val="0"/>
        </a:spcBef>
        <a:spcAft>
          <a:spcPct val="0"/>
        </a:spcAft>
        <a:defRPr kumimoji="1" sz="4900">
          <a:solidFill>
            <a:schemeClr val="tx1"/>
          </a:solidFill>
          <a:latin typeface="Calibri Light" pitchFamily="34" charset="0"/>
          <a:ea typeface="ＭＳ Ｐゴシック" charset="-128"/>
        </a:defRPr>
      </a:lvl7pPr>
      <a:lvl8pPr marL="1371600" algn="l" defTabSz="1028700" rtl="0" fontAlgn="base">
        <a:lnSpc>
          <a:spcPct val="90000"/>
        </a:lnSpc>
        <a:spcBef>
          <a:spcPct val="0"/>
        </a:spcBef>
        <a:spcAft>
          <a:spcPct val="0"/>
        </a:spcAft>
        <a:defRPr kumimoji="1" sz="4900">
          <a:solidFill>
            <a:schemeClr val="tx1"/>
          </a:solidFill>
          <a:latin typeface="Calibri Light" pitchFamily="34" charset="0"/>
          <a:ea typeface="ＭＳ Ｐゴシック" charset="-128"/>
        </a:defRPr>
      </a:lvl8pPr>
      <a:lvl9pPr marL="1828800" algn="l" defTabSz="1028700" rtl="0" fontAlgn="base">
        <a:lnSpc>
          <a:spcPct val="90000"/>
        </a:lnSpc>
        <a:spcBef>
          <a:spcPct val="0"/>
        </a:spcBef>
        <a:spcAft>
          <a:spcPct val="0"/>
        </a:spcAft>
        <a:defRPr kumimoji="1" sz="4900">
          <a:solidFill>
            <a:schemeClr val="tx1"/>
          </a:solidFill>
          <a:latin typeface="Calibri Light" pitchFamily="34" charset="0"/>
          <a:ea typeface="ＭＳ Ｐゴシック" charset="-128"/>
        </a:defRPr>
      </a:lvl9pPr>
    </p:titleStyle>
    <p:bodyStyle>
      <a:lvl1pPr marL="257175" indent="-257175" algn="l" defTabSz="1028700" rtl="0" eaLnBrk="0" fontAlgn="base" hangingPunct="0">
        <a:lnSpc>
          <a:spcPct val="90000"/>
        </a:lnSpc>
        <a:spcBef>
          <a:spcPts val="1125"/>
        </a:spcBef>
        <a:spcAft>
          <a:spcPct val="0"/>
        </a:spcAft>
        <a:buFont typeface="Arial" charset="0"/>
        <a:buChar char="•"/>
        <a:defRPr kumimoji="1" sz="3100" kern="1200">
          <a:solidFill>
            <a:schemeClr val="tx1"/>
          </a:solidFill>
          <a:latin typeface="+mn-lt"/>
          <a:ea typeface="+mn-ea"/>
          <a:cs typeface="+mn-cs"/>
        </a:defRPr>
      </a:lvl1pPr>
      <a:lvl2pPr marL="771525" indent="-257175" algn="l" defTabSz="1028700" rtl="0" eaLnBrk="0" fontAlgn="base" hangingPunct="0">
        <a:lnSpc>
          <a:spcPct val="90000"/>
        </a:lnSpc>
        <a:spcBef>
          <a:spcPts val="563"/>
        </a:spcBef>
        <a:spcAft>
          <a:spcPct val="0"/>
        </a:spcAft>
        <a:buFont typeface="Arial" charset="0"/>
        <a:buChar char="•"/>
        <a:defRPr kumimoji="1" sz="2700" kern="1200">
          <a:solidFill>
            <a:schemeClr val="tx1"/>
          </a:solidFill>
          <a:latin typeface="+mn-lt"/>
          <a:ea typeface="+mn-ea"/>
          <a:cs typeface="+mn-cs"/>
        </a:defRPr>
      </a:lvl2pPr>
      <a:lvl3pPr marL="1285875" indent="-257175" algn="l" defTabSz="1028700" rtl="0" eaLnBrk="0" fontAlgn="base" hangingPunct="0">
        <a:lnSpc>
          <a:spcPct val="90000"/>
        </a:lnSpc>
        <a:spcBef>
          <a:spcPts val="563"/>
        </a:spcBef>
        <a:spcAft>
          <a:spcPct val="0"/>
        </a:spcAft>
        <a:buFont typeface="Arial" charset="0"/>
        <a:buChar char="•"/>
        <a:defRPr kumimoji="1" sz="2200" kern="1200">
          <a:solidFill>
            <a:schemeClr val="tx1"/>
          </a:solidFill>
          <a:latin typeface="+mn-lt"/>
          <a:ea typeface="+mn-ea"/>
          <a:cs typeface="+mn-cs"/>
        </a:defRPr>
      </a:lvl3pPr>
      <a:lvl4pPr marL="1800225" indent="-257175" algn="l" defTabSz="1028700" rtl="0" eaLnBrk="0" fontAlgn="base" hangingPunct="0">
        <a:lnSpc>
          <a:spcPct val="90000"/>
        </a:lnSpc>
        <a:spcBef>
          <a:spcPts val="563"/>
        </a:spcBef>
        <a:spcAft>
          <a:spcPct val="0"/>
        </a:spcAft>
        <a:buFont typeface="Arial" charset="0"/>
        <a:buChar char="•"/>
        <a:defRPr kumimoji="1" sz="2000" kern="1200">
          <a:solidFill>
            <a:schemeClr val="tx1"/>
          </a:solidFill>
          <a:latin typeface="+mn-lt"/>
          <a:ea typeface="+mn-ea"/>
          <a:cs typeface="+mn-cs"/>
        </a:defRPr>
      </a:lvl4pPr>
      <a:lvl5pPr marL="2314575" indent="-257175" algn="l" defTabSz="1028700" rtl="0" eaLnBrk="0" fontAlgn="base" hangingPunct="0">
        <a:lnSpc>
          <a:spcPct val="90000"/>
        </a:lnSpc>
        <a:spcBef>
          <a:spcPts val="563"/>
        </a:spcBef>
        <a:spcAft>
          <a:spcPct val="0"/>
        </a:spcAft>
        <a:buFont typeface="Arial" charset="0"/>
        <a:buChar char="•"/>
        <a:defRPr kumimoji="1" sz="2000" kern="1200">
          <a:solidFill>
            <a:schemeClr val="tx1"/>
          </a:solidFill>
          <a:latin typeface="+mn-lt"/>
          <a:ea typeface="+mn-ea"/>
          <a:cs typeface="+mn-cs"/>
        </a:defRPr>
      </a:lvl5pPr>
      <a:lvl6pPr marL="2829428" indent="-257221" algn="l" defTabSz="1028883" rtl="0" eaLnBrk="1" latinLnBrk="0" hangingPunct="1">
        <a:lnSpc>
          <a:spcPct val="90000"/>
        </a:lnSpc>
        <a:spcBef>
          <a:spcPts val="563"/>
        </a:spcBef>
        <a:buFont typeface="Arial" panose="020B0604020202020204" pitchFamily="34" charset="0"/>
        <a:buChar char="•"/>
        <a:defRPr kumimoji="1" sz="2025" kern="1200">
          <a:solidFill>
            <a:schemeClr val="tx1"/>
          </a:solidFill>
          <a:latin typeface="+mn-lt"/>
          <a:ea typeface="+mn-ea"/>
          <a:cs typeface="+mn-cs"/>
        </a:defRPr>
      </a:lvl6pPr>
      <a:lvl7pPr marL="3343869" indent="-257221" algn="l" defTabSz="1028883" rtl="0" eaLnBrk="1" latinLnBrk="0" hangingPunct="1">
        <a:lnSpc>
          <a:spcPct val="90000"/>
        </a:lnSpc>
        <a:spcBef>
          <a:spcPts val="563"/>
        </a:spcBef>
        <a:buFont typeface="Arial" panose="020B0604020202020204" pitchFamily="34" charset="0"/>
        <a:buChar char="•"/>
        <a:defRPr kumimoji="1" sz="2025" kern="1200">
          <a:solidFill>
            <a:schemeClr val="tx1"/>
          </a:solidFill>
          <a:latin typeface="+mn-lt"/>
          <a:ea typeface="+mn-ea"/>
          <a:cs typeface="+mn-cs"/>
        </a:defRPr>
      </a:lvl7pPr>
      <a:lvl8pPr marL="3858311" indent="-257221" algn="l" defTabSz="1028883" rtl="0" eaLnBrk="1" latinLnBrk="0" hangingPunct="1">
        <a:lnSpc>
          <a:spcPct val="90000"/>
        </a:lnSpc>
        <a:spcBef>
          <a:spcPts val="563"/>
        </a:spcBef>
        <a:buFont typeface="Arial" panose="020B0604020202020204" pitchFamily="34" charset="0"/>
        <a:buChar char="•"/>
        <a:defRPr kumimoji="1" sz="2025" kern="1200">
          <a:solidFill>
            <a:schemeClr val="tx1"/>
          </a:solidFill>
          <a:latin typeface="+mn-lt"/>
          <a:ea typeface="+mn-ea"/>
          <a:cs typeface="+mn-cs"/>
        </a:defRPr>
      </a:lvl8pPr>
      <a:lvl9pPr marL="4372752" indent="-257221" algn="l" defTabSz="1028883" rtl="0" eaLnBrk="1" latinLnBrk="0" hangingPunct="1">
        <a:lnSpc>
          <a:spcPct val="90000"/>
        </a:lnSpc>
        <a:spcBef>
          <a:spcPts val="563"/>
        </a:spcBef>
        <a:buFont typeface="Arial" panose="020B0604020202020204" pitchFamily="34" charset="0"/>
        <a:buChar char="•"/>
        <a:defRPr kumimoji="1" sz="2025" kern="1200">
          <a:solidFill>
            <a:schemeClr val="tx1"/>
          </a:solidFill>
          <a:latin typeface="+mn-lt"/>
          <a:ea typeface="+mn-ea"/>
          <a:cs typeface="+mn-cs"/>
        </a:defRPr>
      </a:lvl9pPr>
    </p:bodyStyle>
    <p:otherStyle>
      <a:defPPr>
        <a:defRPr lang="en-US"/>
      </a:defPPr>
      <a:lvl1pPr marL="0" algn="l" defTabSz="1028883" rtl="0" eaLnBrk="1" latinLnBrk="0" hangingPunct="1">
        <a:defRPr kumimoji="1" sz="2025" kern="1200">
          <a:solidFill>
            <a:schemeClr val="tx1"/>
          </a:solidFill>
          <a:latin typeface="+mn-lt"/>
          <a:ea typeface="+mn-ea"/>
          <a:cs typeface="+mn-cs"/>
        </a:defRPr>
      </a:lvl1pPr>
      <a:lvl2pPr marL="514441" algn="l" defTabSz="1028883" rtl="0" eaLnBrk="1" latinLnBrk="0" hangingPunct="1">
        <a:defRPr kumimoji="1" sz="2025" kern="1200">
          <a:solidFill>
            <a:schemeClr val="tx1"/>
          </a:solidFill>
          <a:latin typeface="+mn-lt"/>
          <a:ea typeface="+mn-ea"/>
          <a:cs typeface="+mn-cs"/>
        </a:defRPr>
      </a:lvl2pPr>
      <a:lvl3pPr marL="1028883" algn="l" defTabSz="1028883" rtl="0" eaLnBrk="1" latinLnBrk="0" hangingPunct="1">
        <a:defRPr kumimoji="1" sz="2025" kern="1200">
          <a:solidFill>
            <a:schemeClr val="tx1"/>
          </a:solidFill>
          <a:latin typeface="+mn-lt"/>
          <a:ea typeface="+mn-ea"/>
          <a:cs typeface="+mn-cs"/>
        </a:defRPr>
      </a:lvl3pPr>
      <a:lvl4pPr marL="1543324" algn="l" defTabSz="1028883" rtl="0" eaLnBrk="1" latinLnBrk="0" hangingPunct="1">
        <a:defRPr kumimoji="1" sz="2025" kern="1200">
          <a:solidFill>
            <a:schemeClr val="tx1"/>
          </a:solidFill>
          <a:latin typeface="+mn-lt"/>
          <a:ea typeface="+mn-ea"/>
          <a:cs typeface="+mn-cs"/>
        </a:defRPr>
      </a:lvl4pPr>
      <a:lvl5pPr marL="2057766" algn="l" defTabSz="1028883" rtl="0" eaLnBrk="1" latinLnBrk="0" hangingPunct="1">
        <a:defRPr kumimoji="1" sz="2025" kern="1200">
          <a:solidFill>
            <a:schemeClr val="tx1"/>
          </a:solidFill>
          <a:latin typeface="+mn-lt"/>
          <a:ea typeface="+mn-ea"/>
          <a:cs typeface="+mn-cs"/>
        </a:defRPr>
      </a:lvl5pPr>
      <a:lvl6pPr marL="2572207" algn="l" defTabSz="1028883" rtl="0" eaLnBrk="1" latinLnBrk="0" hangingPunct="1">
        <a:defRPr kumimoji="1" sz="2025" kern="1200">
          <a:solidFill>
            <a:schemeClr val="tx1"/>
          </a:solidFill>
          <a:latin typeface="+mn-lt"/>
          <a:ea typeface="+mn-ea"/>
          <a:cs typeface="+mn-cs"/>
        </a:defRPr>
      </a:lvl6pPr>
      <a:lvl7pPr marL="3086649" algn="l" defTabSz="1028883" rtl="0" eaLnBrk="1" latinLnBrk="0" hangingPunct="1">
        <a:defRPr kumimoji="1" sz="2025" kern="1200">
          <a:solidFill>
            <a:schemeClr val="tx1"/>
          </a:solidFill>
          <a:latin typeface="+mn-lt"/>
          <a:ea typeface="+mn-ea"/>
          <a:cs typeface="+mn-cs"/>
        </a:defRPr>
      </a:lvl7pPr>
      <a:lvl8pPr marL="3601090" algn="l" defTabSz="1028883" rtl="0" eaLnBrk="1" latinLnBrk="0" hangingPunct="1">
        <a:defRPr kumimoji="1" sz="2025" kern="1200">
          <a:solidFill>
            <a:schemeClr val="tx1"/>
          </a:solidFill>
          <a:latin typeface="+mn-lt"/>
          <a:ea typeface="+mn-ea"/>
          <a:cs typeface="+mn-cs"/>
        </a:defRPr>
      </a:lvl8pPr>
      <a:lvl9pPr marL="4115532" algn="l" defTabSz="1028883" rtl="0" eaLnBrk="1" latinLnBrk="0" hangingPunct="1">
        <a:defRPr kumimoji="1" sz="20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5.gif"/><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gif"/><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image" Target="../media/image21.png"/><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47" name="Picture 11" descr="play_bl"/>
          <p:cNvPicPr>
            <a:picLocks noChangeAspect="1" noChangeArrowheads="1"/>
          </p:cNvPicPr>
          <p:nvPr/>
        </p:nvPicPr>
        <p:blipFill>
          <a:blip r:embed="rId2"/>
          <a:srcRect/>
          <a:stretch>
            <a:fillRect/>
          </a:stretch>
        </p:blipFill>
        <p:spPr bwMode="auto">
          <a:xfrm>
            <a:off x="0" y="1719263"/>
            <a:ext cx="6200775" cy="11023600"/>
          </a:xfrm>
          <a:prstGeom prst="rect">
            <a:avLst/>
          </a:prstGeom>
          <a:noFill/>
        </p:spPr>
      </p:pic>
      <p:sp>
        <p:nvSpPr>
          <p:cNvPr id="14339" name="タイトル 1"/>
          <p:cNvSpPr>
            <a:spLocks noGrp="1"/>
          </p:cNvSpPr>
          <p:nvPr>
            <p:ph type="title"/>
          </p:nvPr>
        </p:nvSpPr>
        <p:spPr>
          <a:xfrm>
            <a:off x="0" y="0"/>
            <a:ext cx="10288588" cy="2328863"/>
          </a:xfrm>
        </p:spPr>
        <p:txBody>
          <a:bodyPr/>
          <a:lstStyle/>
          <a:p>
            <a:pPr algn="l" eaLnBrk="1" hangingPunct="1"/>
            <a:r>
              <a:rPr lang="ja-JP" altLang="en-US" sz="5400" smtClean="0"/>
              <a:t>背景色、ビジュアライザー、歌詞表示の切替えもお好みのまま</a:t>
            </a:r>
          </a:p>
        </p:txBody>
      </p:sp>
      <p:sp>
        <p:nvSpPr>
          <p:cNvPr id="3" name="コンテンツ プレースホルダー 2"/>
          <p:cNvSpPr>
            <a:spLocks noGrp="1"/>
          </p:cNvSpPr>
          <p:nvPr>
            <p:ph idx="1"/>
          </p:nvPr>
        </p:nvSpPr>
        <p:spPr>
          <a:xfrm>
            <a:off x="0" y="12722225"/>
            <a:ext cx="6403975" cy="5565775"/>
          </a:xfrm>
        </p:spPr>
        <p:txBody>
          <a:bodyPr>
            <a:normAutofit/>
          </a:bodyPr>
          <a:lstStyle/>
          <a:p>
            <a:pPr eaLnBrk="1" hangingPunct="1">
              <a:defRPr/>
            </a:pPr>
            <a:r>
              <a:rPr lang="ja-JP" altLang="en-US" smtClean="0"/>
              <a:t>ジャケットアートを左右フリックで音の変化を可視化するビジュアライザーに切替。</a:t>
            </a:r>
          </a:p>
          <a:p>
            <a:pPr eaLnBrk="1" hangingPunct="1">
              <a:defRPr/>
            </a:pPr>
            <a:r>
              <a:rPr lang="ja-JP" altLang="en-US" smtClean="0"/>
              <a:t>プレイヤー画面は白</a:t>
            </a:r>
            <a:r>
              <a:rPr lang="en-US" altLang="ja-JP" smtClean="0"/>
              <a:t>/</a:t>
            </a:r>
            <a:r>
              <a:rPr lang="ja-JP" altLang="en-US" smtClean="0"/>
              <a:t>黒切替、ビジュアライザーの種類は設定で切替</a:t>
            </a:r>
          </a:p>
          <a:p>
            <a:pPr eaLnBrk="1" hangingPunct="1">
              <a:defRPr/>
            </a:pPr>
            <a:r>
              <a:rPr lang="en-US" altLang="ja-JP" smtClean="0"/>
              <a:t>MP3/AAC</a:t>
            </a:r>
            <a:r>
              <a:rPr lang="ja-JP" altLang="en-US" smtClean="0"/>
              <a:t>の歌詞表示もできます。</a:t>
            </a:r>
          </a:p>
          <a:p>
            <a:pPr eaLnBrk="1" hangingPunct="1">
              <a:defRPr/>
            </a:pPr>
            <a:r>
              <a:rPr lang="en-US" altLang="ja-JP" smtClean="0"/>
              <a:t>web</a:t>
            </a:r>
            <a:r>
              <a:rPr lang="ja-JP" altLang="en-US" smtClean="0"/>
              <a:t>ビューを使った拡大表示。</a:t>
            </a:r>
          </a:p>
          <a:p>
            <a:pPr eaLnBrk="1" hangingPunct="1">
              <a:defRPr/>
            </a:pPr>
            <a:r>
              <a:rPr lang="ja-JP" altLang="en-US" smtClean="0"/>
              <a:t>ピンチで拡大、再生</a:t>
            </a:r>
            <a:r>
              <a:rPr lang="en-US" altLang="ja-JP" smtClean="0"/>
              <a:t>/</a:t>
            </a:r>
            <a:r>
              <a:rPr lang="ja-JP" altLang="en-US" smtClean="0"/>
              <a:t>停止、送り、戻し操作もできます。</a:t>
            </a:r>
          </a:p>
        </p:txBody>
      </p:sp>
      <p:pic>
        <p:nvPicPr>
          <p:cNvPr id="14342" name="Picture 9" descr="lylic_web"/>
          <p:cNvPicPr>
            <a:picLocks noChangeAspect="1" noChangeArrowheads="1"/>
          </p:cNvPicPr>
          <p:nvPr/>
        </p:nvPicPr>
        <p:blipFill>
          <a:blip r:embed="rId3"/>
          <a:srcRect/>
          <a:stretch>
            <a:fillRect/>
          </a:stretch>
        </p:blipFill>
        <p:spPr bwMode="auto">
          <a:xfrm>
            <a:off x="6510338" y="12134850"/>
            <a:ext cx="3778250" cy="6153150"/>
          </a:xfrm>
          <a:prstGeom prst="rect">
            <a:avLst/>
          </a:prstGeom>
          <a:noFill/>
          <a:ln w="9525">
            <a:solidFill>
              <a:schemeClr val="tx1"/>
            </a:solidFill>
            <a:miter lim="800000"/>
            <a:headEnd/>
            <a:tailEnd/>
          </a:ln>
        </p:spPr>
      </p:pic>
      <p:sp>
        <p:nvSpPr>
          <p:cNvPr id="14343" name="コンテンツ プレースホルダー 2"/>
          <p:cNvSpPr>
            <a:spLocks/>
          </p:cNvSpPr>
          <p:nvPr/>
        </p:nvSpPr>
        <p:spPr bwMode="auto">
          <a:xfrm>
            <a:off x="6889750" y="1751013"/>
            <a:ext cx="3373438" cy="328612"/>
          </a:xfrm>
          <a:prstGeom prst="rect">
            <a:avLst/>
          </a:prstGeom>
          <a:noFill/>
          <a:ln w="9525">
            <a:noFill/>
            <a:miter lim="800000"/>
            <a:headEnd/>
            <a:tailEnd/>
          </a:ln>
        </p:spPr>
        <p:txBody>
          <a:bodyPr wrap="none" lIns="0" tIns="0" rIns="0" bIns="0">
            <a:spAutoFit/>
          </a:bodyPr>
          <a:lstStyle/>
          <a:p>
            <a:pPr marL="257175" indent="-257175" algn="r" defTabSz="1028700">
              <a:lnSpc>
                <a:spcPct val="90000"/>
              </a:lnSpc>
              <a:spcBef>
                <a:spcPts val="1125"/>
              </a:spcBef>
              <a:buFont typeface="Arial" charset="0"/>
              <a:buNone/>
            </a:pPr>
            <a:r>
              <a:rPr lang="ja-JP" altLang="en-US" sz="2400">
                <a:latin typeface="ＭＳ Ｐゴシック" charset="-128"/>
              </a:rPr>
              <a:t>フリックでビジュアライザー</a:t>
            </a:r>
          </a:p>
        </p:txBody>
      </p:sp>
      <p:sp>
        <p:nvSpPr>
          <p:cNvPr id="14344" name="コンテンツ プレースホルダー 2"/>
          <p:cNvSpPr>
            <a:spLocks/>
          </p:cNvSpPr>
          <p:nvPr/>
        </p:nvSpPr>
        <p:spPr bwMode="auto">
          <a:xfrm>
            <a:off x="7170738" y="5995988"/>
            <a:ext cx="3117850" cy="274637"/>
          </a:xfrm>
          <a:prstGeom prst="rect">
            <a:avLst/>
          </a:prstGeom>
          <a:noFill/>
          <a:ln w="9525">
            <a:noFill/>
            <a:miter lim="800000"/>
            <a:headEnd/>
            <a:tailEnd/>
          </a:ln>
        </p:spPr>
        <p:txBody>
          <a:bodyPr wrap="none" lIns="0" tIns="0" rIns="0" bIns="0">
            <a:spAutoFit/>
          </a:bodyPr>
          <a:lstStyle/>
          <a:p>
            <a:pPr marL="257175" indent="-257175" algn="r" defTabSz="1028700">
              <a:lnSpc>
                <a:spcPct val="90000"/>
              </a:lnSpc>
              <a:spcBef>
                <a:spcPts val="1125"/>
              </a:spcBef>
              <a:buFont typeface="Arial" charset="0"/>
              <a:buNone/>
            </a:pPr>
            <a:r>
              <a:rPr lang="ja-JP" altLang="en-US" sz="2000">
                <a:latin typeface="ＭＳ Ｐゴシック" charset="-128"/>
              </a:rPr>
              <a:t>もう一回フリックして歌詞表示</a:t>
            </a:r>
          </a:p>
        </p:txBody>
      </p:sp>
      <p:sp>
        <p:nvSpPr>
          <p:cNvPr id="14345" name="コンテンツ プレースホルダー 2"/>
          <p:cNvSpPr>
            <a:spLocks/>
          </p:cNvSpPr>
          <p:nvPr/>
        </p:nvSpPr>
        <p:spPr bwMode="auto">
          <a:xfrm>
            <a:off x="6415088" y="11029950"/>
            <a:ext cx="3873500" cy="692150"/>
          </a:xfrm>
          <a:prstGeom prst="rect">
            <a:avLst/>
          </a:prstGeom>
          <a:noFill/>
          <a:ln w="9525">
            <a:noFill/>
            <a:miter lim="800000"/>
            <a:headEnd/>
            <a:tailEnd/>
          </a:ln>
        </p:spPr>
        <p:txBody>
          <a:bodyPr lIns="0" tIns="0" rIns="0" bIns="0">
            <a:spAutoFit/>
          </a:bodyPr>
          <a:lstStyle/>
          <a:p>
            <a:pPr marL="257175" indent="-257175" algn="r" defTabSz="1028700">
              <a:lnSpc>
                <a:spcPct val="90000"/>
              </a:lnSpc>
              <a:spcBef>
                <a:spcPts val="1125"/>
              </a:spcBef>
              <a:buFont typeface="Arial" charset="0"/>
              <a:buNone/>
            </a:pPr>
            <a:r>
              <a:rPr lang="ja-JP" altLang="en-US" sz="2000">
                <a:latin typeface="ＭＳ Ｐゴシック" charset="-128"/>
              </a:rPr>
              <a:t>ロングタップメニューから</a:t>
            </a:r>
          </a:p>
          <a:p>
            <a:pPr marL="257175" indent="-257175" algn="r" defTabSz="1028700">
              <a:lnSpc>
                <a:spcPct val="90000"/>
              </a:lnSpc>
              <a:spcBef>
                <a:spcPts val="1125"/>
              </a:spcBef>
              <a:buFont typeface="Arial" charset="0"/>
              <a:buNone/>
            </a:pPr>
            <a:r>
              <a:rPr lang="en-US" altLang="ja-JP" sz="2000">
                <a:latin typeface="ＭＳ Ｐゴシック" charset="-128"/>
              </a:rPr>
              <a:t>web</a:t>
            </a:r>
            <a:r>
              <a:rPr lang="ja-JP" altLang="en-US" sz="2000">
                <a:latin typeface="ＭＳ Ｐゴシック" charset="-128"/>
              </a:rPr>
              <a:t>ビューを使った拡大表示</a:t>
            </a:r>
          </a:p>
        </p:txBody>
      </p:sp>
      <p:pic>
        <p:nvPicPr>
          <p:cNvPr id="14348" name="Picture 12" descr="play_lylic"/>
          <p:cNvPicPr>
            <a:picLocks noChangeAspect="1" noChangeArrowheads="1"/>
          </p:cNvPicPr>
          <p:nvPr/>
        </p:nvPicPr>
        <p:blipFill>
          <a:blip r:embed="rId4"/>
          <a:srcRect l="7849" t="20303" r="21706" b="27847"/>
          <a:stretch>
            <a:fillRect/>
          </a:stretch>
        </p:blipFill>
        <p:spPr bwMode="auto">
          <a:xfrm>
            <a:off x="6775450" y="6448425"/>
            <a:ext cx="3354388" cy="4389438"/>
          </a:xfrm>
          <a:prstGeom prst="rect">
            <a:avLst/>
          </a:prstGeom>
          <a:noFill/>
          <a:ln w="9525">
            <a:noFill/>
            <a:miter lim="800000"/>
            <a:headEnd/>
            <a:tailEnd/>
          </a:ln>
        </p:spPr>
      </p:pic>
      <p:pic>
        <p:nvPicPr>
          <p:cNvPr id="14349" name="Picture 13" descr="play_fft"/>
          <p:cNvPicPr>
            <a:picLocks noChangeAspect="1" noChangeArrowheads="1"/>
          </p:cNvPicPr>
          <p:nvPr/>
        </p:nvPicPr>
        <p:blipFill>
          <a:blip r:embed="rId5"/>
          <a:srcRect l="7849" t="20303" r="29703" b="39590"/>
          <a:stretch>
            <a:fillRect/>
          </a:stretch>
        </p:blipFill>
        <p:spPr bwMode="auto">
          <a:xfrm>
            <a:off x="6702425" y="2124075"/>
            <a:ext cx="3330575" cy="3803650"/>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70" name="Picture 18" descr="play_bl"/>
          <p:cNvPicPr>
            <a:picLocks noChangeAspect="1" noChangeArrowheads="1"/>
          </p:cNvPicPr>
          <p:nvPr/>
        </p:nvPicPr>
        <p:blipFill>
          <a:blip r:embed="rId2"/>
          <a:srcRect/>
          <a:stretch>
            <a:fillRect/>
          </a:stretch>
        </p:blipFill>
        <p:spPr bwMode="auto">
          <a:xfrm>
            <a:off x="0" y="1235075"/>
            <a:ext cx="3444875" cy="6124575"/>
          </a:xfrm>
          <a:prstGeom prst="rect">
            <a:avLst/>
          </a:prstGeom>
          <a:noFill/>
        </p:spPr>
      </p:pic>
      <p:pic>
        <p:nvPicPr>
          <p:cNvPr id="23553" name="Picture 19" descr="memu_pl_reverb"/>
          <p:cNvPicPr>
            <a:picLocks noChangeAspect="1" noChangeArrowheads="1"/>
          </p:cNvPicPr>
          <p:nvPr/>
        </p:nvPicPr>
        <p:blipFill>
          <a:blip r:embed="rId3"/>
          <a:srcRect/>
          <a:stretch>
            <a:fillRect/>
          </a:stretch>
        </p:blipFill>
        <p:spPr bwMode="auto">
          <a:xfrm>
            <a:off x="76200" y="6802438"/>
            <a:ext cx="3851275" cy="6149975"/>
          </a:xfrm>
          <a:prstGeom prst="rect">
            <a:avLst/>
          </a:prstGeom>
          <a:noFill/>
          <a:ln w="9525">
            <a:noFill/>
            <a:miter lim="800000"/>
            <a:headEnd/>
            <a:tailEnd/>
          </a:ln>
        </p:spPr>
      </p:pic>
      <p:pic>
        <p:nvPicPr>
          <p:cNvPr id="23555" name="Picture 20" descr="memu_pl_fink"/>
          <p:cNvPicPr>
            <a:picLocks noChangeAspect="1" noChangeArrowheads="1"/>
          </p:cNvPicPr>
          <p:nvPr/>
        </p:nvPicPr>
        <p:blipFill>
          <a:blip r:embed="rId4"/>
          <a:srcRect r="17297"/>
          <a:stretch>
            <a:fillRect/>
          </a:stretch>
        </p:blipFill>
        <p:spPr bwMode="auto">
          <a:xfrm>
            <a:off x="1630363" y="2081213"/>
            <a:ext cx="3089275" cy="3975100"/>
          </a:xfrm>
          <a:prstGeom prst="rect">
            <a:avLst/>
          </a:prstGeom>
          <a:noFill/>
          <a:ln w="9525">
            <a:noFill/>
            <a:miter lim="800000"/>
            <a:headEnd/>
            <a:tailEnd/>
          </a:ln>
        </p:spPr>
      </p:pic>
      <p:sp>
        <p:nvSpPr>
          <p:cNvPr id="23556" name="タイトル 1"/>
          <p:cNvSpPr>
            <a:spLocks noGrp="1"/>
          </p:cNvSpPr>
          <p:nvPr>
            <p:ph type="title" idx="4294967295"/>
          </p:nvPr>
        </p:nvSpPr>
        <p:spPr>
          <a:xfrm>
            <a:off x="0" y="0"/>
            <a:ext cx="10288588" cy="1028700"/>
          </a:xfrm>
        </p:spPr>
        <p:txBody>
          <a:bodyPr anchor="t"/>
          <a:lstStyle/>
          <a:p>
            <a:pPr eaLnBrk="1" hangingPunct="1"/>
            <a:r>
              <a:rPr lang="en-US" altLang="ja-JP" sz="4500" smtClean="0"/>
              <a:t>I cover all functions necessary for music reproduction</a:t>
            </a:r>
            <a:endParaRPr lang="ja-JP" altLang="en-US" sz="4500" smtClean="0"/>
          </a:p>
        </p:txBody>
      </p:sp>
      <p:sp>
        <p:nvSpPr>
          <p:cNvPr id="23557" name="コンテンツ プレースホルダー 2"/>
          <p:cNvSpPr>
            <a:spLocks noGrp="1"/>
          </p:cNvSpPr>
          <p:nvPr>
            <p:ph idx="4294967295"/>
          </p:nvPr>
        </p:nvSpPr>
        <p:spPr>
          <a:xfrm>
            <a:off x="-1588" y="13442950"/>
            <a:ext cx="10288588" cy="4845050"/>
          </a:xfrm>
        </p:spPr>
        <p:txBody>
          <a:bodyPr/>
          <a:lstStyle/>
          <a:p>
            <a:pPr eaLnBrk="1" hangingPunct="1"/>
            <a:r>
              <a:rPr lang="en-US" altLang="ja-JP" sz="3200" smtClean="0">
                <a:latin typeface="Arial" charset="0"/>
              </a:rPr>
              <a:t>"Random reproduction" to extract the music that I collate it with the music that reproduced recently, and is not played as much as possible</a:t>
            </a:r>
          </a:p>
          <a:p>
            <a:pPr eaLnBrk="1" hangingPunct="1"/>
            <a:r>
              <a:rPr lang="en-US" altLang="ja-JP" sz="3200" smtClean="0">
                <a:latin typeface="Arial" charset="0"/>
              </a:rPr>
              <a:t>The repeat reproduction that I can set between one piece of artist / album / / two points</a:t>
            </a:r>
            <a:endParaRPr lang="ja-JP" altLang="en-US" sz="3200" smtClean="0">
              <a:latin typeface="Arial" charset="0"/>
            </a:endParaRPr>
          </a:p>
          <a:p>
            <a:pPr eaLnBrk="1" hangingPunct="1"/>
            <a:r>
              <a:rPr lang="en-US" altLang="en-US" sz="3200" smtClean="0">
                <a:latin typeface="Arial" charset="0"/>
                <a:ea typeface="ＭＳ Ｐゴシック" charset="-128"/>
              </a:rPr>
              <a:t>"Tone Setting" that I included BassBoost in. I can adjust The level of each band to become 0 at a total level to reduce distorted を without changing balance.</a:t>
            </a:r>
            <a:endParaRPr lang="ja-JP" altLang="en-US" sz="3200" smtClean="0">
              <a:latin typeface="Arial" charset="0"/>
            </a:endParaRPr>
          </a:p>
          <a:p>
            <a:pPr eaLnBrk="1" hangingPunct="1"/>
            <a:r>
              <a:rPr lang="en-US" altLang="en-US" sz="3200" smtClean="0">
                <a:latin typeface="Arial" charset="0"/>
                <a:ea typeface="ＭＳ Ｐゴシック" charset="-128"/>
              </a:rPr>
              <a:t>The re-barbe effect pre-seted by Android is available.</a:t>
            </a:r>
            <a:endParaRPr lang="ja-JP" altLang="en-US" sz="3200" smtClean="0">
              <a:latin typeface="Arial" charset="0"/>
            </a:endParaRPr>
          </a:p>
        </p:txBody>
      </p:sp>
      <p:sp>
        <p:nvSpPr>
          <p:cNvPr id="6" name="角丸四角形 5"/>
          <p:cNvSpPr/>
          <p:nvPr/>
        </p:nvSpPr>
        <p:spPr>
          <a:xfrm>
            <a:off x="1746250" y="2879725"/>
            <a:ext cx="2940050" cy="544513"/>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cxnSp>
        <p:nvCxnSpPr>
          <p:cNvPr id="23559" name="AutoShape 11"/>
          <p:cNvCxnSpPr>
            <a:cxnSpLocks noChangeShapeType="1"/>
          </p:cNvCxnSpPr>
          <p:nvPr/>
        </p:nvCxnSpPr>
        <p:spPr bwMode="auto">
          <a:xfrm flipV="1">
            <a:off x="4287838" y="2032000"/>
            <a:ext cx="1336675" cy="1120775"/>
          </a:xfrm>
          <a:prstGeom prst="bentConnector3">
            <a:avLst>
              <a:gd name="adj1" fmla="val 50000"/>
            </a:avLst>
          </a:prstGeom>
          <a:noFill/>
          <a:ln w="25400">
            <a:solidFill>
              <a:srgbClr val="FF0000"/>
            </a:solidFill>
            <a:miter lim="800000"/>
            <a:headEnd/>
            <a:tailEnd type="triangle" w="med" len="med"/>
          </a:ln>
        </p:spPr>
      </p:cxnSp>
      <p:sp>
        <p:nvSpPr>
          <p:cNvPr id="4" name="角丸四角形 5"/>
          <p:cNvSpPr/>
          <p:nvPr/>
        </p:nvSpPr>
        <p:spPr>
          <a:xfrm>
            <a:off x="1766888" y="3713163"/>
            <a:ext cx="2744787" cy="544512"/>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cxnSp>
        <p:nvCxnSpPr>
          <p:cNvPr id="23561" name="AutoShape 13"/>
          <p:cNvCxnSpPr>
            <a:cxnSpLocks noChangeShapeType="1"/>
          </p:cNvCxnSpPr>
          <p:nvPr/>
        </p:nvCxnSpPr>
        <p:spPr bwMode="auto">
          <a:xfrm>
            <a:off x="4491038" y="4113213"/>
            <a:ext cx="1698625" cy="1628775"/>
          </a:xfrm>
          <a:prstGeom prst="bentConnector3">
            <a:avLst>
              <a:gd name="adj1" fmla="val 50000"/>
            </a:avLst>
          </a:prstGeom>
          <a:noFill/>
          <a:ln w="25400">
            <a:solidFill>
              <a:srgbClr val="FF0000"/>
            </a:solidFill>
            <a:miter lim="800000"/>
            <a:headEnd/>
            <a:tailEnd type="triangle" w="med" len="med"/>
          </a:ln>
        </p:spPr>
      </p:cxnSp>
      <p:sp>
        <p:nvSpPr>
          <p:cNvPr id="5" name="角丸四角形 5"/>
          <p:cNvSpPr/>
          <p:nvPr/>
        </p:nvSpPr>
        <p:spPr>
          <a:xfrm>
            <a:off x="1741488" y="4521200"/>
            <a:ext cx="2281237" cy="544513"/>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cxnSp>
        <p:nvCxnSpPr>
          <p:cNvPr id="23563" name="AutoShape 15"/>
          <p:cNvCxnSpPr>
            <a:cxnSpLocks noChangeShapeType="1"/>
            <a:stCxn id="5" idx="3"/>
          </p:cNvCxnSpPr>
          <p:nvPr/>
        </p:nvCxnSpPr>
        <p:spPr bwMode="auto">
          <a:xfrm>
            <a:off x="4048125" y="4794250"/>
            <a:ext cx="1690688" cy="5759450"/>
          </a:xfrm>
          <a:prstGeom prst="bentConnector3">
            <a:avLst>
              <a:gd name="adj1" fmla="val 49204"/>
            </a:avLst>
          </a:prstGeom>
          <a:noFill/>
          <a:ln w="25400">
            <a:solidFill>
              <a:srgbClr val="FF0000"/>
            </a:solidFill>
            <a:miter lim="800000"/>
            <a:headEnd/>
            <a:tailEnd type="triangle" w="med" len="med"/>
          </a:ln>
        </p:spPr>
      </p:cxnSp>
      <p:sp>
        <p:nvSpPr>
          <p:cNvPr id="7" name="角丸四角形 5"/>
          <p:cNvSpPr/>
          <p:nvPr/>
        </p:nvSpPr>
        <p:spPr>
          <a:xfrm>
            <a:off x="1712913" y="5329238"/>
            <a:ext cx="1655762" cy="544512"/>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cxnSp>
        <p:nvCxnSpPr>
          <p:cNvPr id="23565" name="AutoShape 17"/>
          <p:cNvCxnSpPr>
            <a:cxnSpLocks noChangeShapeType="1"/>
            <a:stCxn id="7" idx="3"/>
          </p:cNvCxnSpPr>
          <p:nvPr/>
        </p:nvCxnSpPr>
        <p:spPr bwMode="auto">
          <a:xfrm>
            <a:off x="3394075" y="5602288"/>
            <a:ext cx="533400" cy="4275137"/>
          </a:xfrm>
          <a:prstGeom prst="bentConnector3">
            <a:avLst>
              <a:gd name="adj1" fmla="val 142856"/>
            </a:avLst>
          </a:prstGeom>
          <a:noFill/>
          <a:ln w="25400">
            <a:solidFill>
              <a:srgbClr val="FF0000"/>
            </a:solidFill>
            <a:miter lim="800000"/>
            <a:headEnd/>
            <a:tailEnd type="triangle" w="med" len="med"/>
          </a:ln>
        </p:spPr>
      </p:cxnSp>
      <p:pic>
        <p:nvPicPr>
          <p:cNvPr id="23566" name="Picture 21" descr="memu_ls_fink_rundum0"/>
          <p:cNvPicPr>
            <a:picLocks noChangeAspect="1" noChangeArrowheads="1"/>
          </p:cNvPicPr>
          <p:nvPr/>
        </p:nvPicPr>
        <p:blipFill>
          <a:blip r:embed="rId5"/>
          <a:srcRect/>
          <a:stretch>
            <a:fillRect/>
          </a:stretch>
        </p:blipFill>
        <p:spPr bwMode="auto">
          <a:xfrm>
            <a:off x="5624513" y="709613"/>
            <a:ext cx="3717925" cy="2644775"/>
          </a:xfrm>
          <a:prstGeom prst="rect">
            <a:avLst/>
          </a:prstGeom>
          <a:noFill/>
          <a:ln w="9525">
            <a:noFill/>
            <a:miter lim="800000"/>
            <a:headEnd/>
            <a:tailEnd/>
          </a:ln>
        </p:spPr>
      </p:pic>
      <p:pic>
        <p:nvPicPr>
          <p:cNvPr id="23567" name="Picture 22" descr="memu_pl_fink_repeat01"/>
          <p:cNvPicPr>
            <a:picLocks noChangeAspect="1" noChangeArrowheads="1"/>
          </p:cNvPicPr>
          <p:nvPr/>
        </p:nvPicPr>
        <p:blipFill>
          <a:blip r:embed="rId6"/>
          <a:srcRect/>
          <a:stretch>
            <a:fillRect/>
          </a:stretch>
        </p:blipFill>
        <p:spPr bwMode="auto">
          <a:xfrm>
            <a:off x="6189663" y="3030538"/>
            <a:ext cx="4098925" cy="5422900"/>
          </a:xfrm>
          <a:prstGeom prst="rect">
            <a:avLst/>
          </a:prstGeom>
          <a:noFill/>
          <a:ln w="9525">
            <a:noFill/>
            <a:miter lim="800000"/>
            <a:headEnd/>
            <a:tailEnd/>
          </a:ln>
        </p:spPr>
      </p:pic>
      <p:pic>
        <p:nvPicPr>
          <p:cNvPr id="23568" name="Picture 23" descr="memu_pl_fink_tone_bass"/>
          <p:cNvPicPr>
            <a:picLocks noChangeAspect="1" noChangeArrowheads="1"/>
          </p:cNvPicPr>
          <p:nvPr/>
        </p:nvPicPr>
        <p:blipFill>
          <a:blip r:embed="rId7"/>
          <a:srcRect/>
          <a:stretch>
            <a:fillRect/>
          </a:stretch>
        </p:blipFill>
        <p:spPr bwMode="auto">
          <a:xfrm>
            <a:off x="5738813" y="7832725"/>
            <a:ext cx="4203700" cy="54403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タイトル 1"/>
          <p:cNvSpPr>
            <a:spLocks noGrp="1"/>
          </p:cNvSpPr>
          <p:nvPr>
            <p:ph type="title" idx="4294967295"/>
          </p:nvPr>
        </p:nvSpPr>
        <p:spPr>
          <a:xfrm>
            <a:off x="0" y="0"/>
            <a:ext cx="10288588" cy="981075"/>
          </a:xfrm>
        </p:spPr>
        <p:txBody>
          <a:bodyPr anchor="t"/>
          <a:lstStyle/>
          <a:p>
            <a:pPr algn="ctr" eaLnBrk="1" hangingPunct="1"/>
            <a:r>
              <a:rPr lang="en-US" altLang="ja-JP" sz="6000" smtClean="0"/>
              <a:t>Correspondence only in Android</a:t>
            </a:r>
            <a:endParaRPr lang="ja-JP" altLang="en-US" sz="6000" smtClean="0"/>
          </a:p>
        </p:txBody>
      </p:sp>
      <p:sp>
        <p:nvSpPr>
          <p:cNvPr id="3" name="コンテンツ プレースホルダー 2"/>
          <p:cNvSpPr>
            <a:spLocks noGrp="1"/>
          </p:cNvSpPr>
          <p:nvPr>
            <p:ph idx="4294967295"/>
          </p:nvPr>
        </p:nvSpPr>
        <p:spPr>
          <a:xfrm>
            <a:off x="0" y="15173325"/>
            <a:ext cx="10288588" cy="3114675"/>
          </a:xfrm>
        </p:spPr>
        <p:txBody>
          <a:bodyPr>
            <a:normAutofit/>
          </a:bodyPr>
          <a:lstStyle/>
          <a:p>
            <a:pPr eaLnBrk="1" hangingPunct="1"/>
            <a:r>
              <a:rPr lang="en-US" altLang="ja-JP" sz="3200" smtClean="0">
                <a:latin typeface="ＭＳ Ｐゴシック" charset="-128"/>
              </a:rPr>
              <a:t>"</a:t>
            </a:r>
            <a:r>
              <a:rPr lang="en-US" altLang="ja-JP" sz="3200" b="1" smtClean="0">
                <a:latin typeface="ＭＳ Ｐゴシック" charset="-128"/>
              </a:rPr>
              <a:t>Notification Player</a:t>
            </a:r>
            <a:r>
              <a:rPr lang="en-US" altLang="ja-JP" sz="3200" smtClean="0">
                <a:latin typeface="ＭＳ Ｐゴシック" charset="-128"/>
              </a:rPr>
              <a:t>" which even the state that does not display a player like a music player of Android can display from the upper information area</a:t>
            </a:r>
          </a:p>
          <a:p>
            <a:pPr eaLnBrk="1" hangingPunct="1"/>
            <a:r>
              <a:rPr lang="en-US" altLang="ja-JP" sz="3200" smtClean="0">
                <a:latin typeface="ＭＳ Ｐゴシック" charset="-128"/>
              </a:rPr>
              <a:t>"</a:t>
            </a:r>
            <a:r>
              <a:rPr lang="en-US" altLang="ja-JP" sz="3200" b="1" smtClean="0">
                <a:latin typeface="ＭＳ Ｐゴシック" charset="-128"/>
              </a:rPr>
              <a:t>Lock screen</a:t>
            </a:r>
            <a:r>
              <a:rPr lang="ja-JP" altLang="en-US" sz="3200" b="1" smtClean="0">
                <a:latin typeface="ＭＳ Ｐゴシック" charset="-128"/>
              </a:rPr>
              <a:t> </a:t>
            </a:r>
            <a:r>
              <a:rPr lang="en-US" altLang="ja-JP" sz="3200" b="1" smtClean="0">
                <a:latin typeface="ＭＳ Ｐゴシック" charset="-128"/>
              </a:rPr>
              <a:t>Player</a:t>
            </a:r>
            <a:r>
              <a:rPr lang="en-US" altLang="ja-JP" sz="3200" smtClean="0">
                <a:latin typeface="ＭＳ Ｐゴシック" charset="-128"/>
              </a:rPr>
              <a:t>" is hard to malfunction even if I pocket it</a:t>
            </a:r>
            <a:endParaRPr lang="ja-JP" altLang="en-US" sz="3200" smtClean="0">
              <a:latin typeface="ＭＳ Ｐゴシック" charset="-128"/>
            </a:endParaRPr>
          </a:p>
        </p:txBody>
      </p:sp>
      <p:pic>
        <p:nvPicPr>
          <p:cNvPr id="31748" name="図 4"/>
          <p:cNvPicPr>
            <a:picLocks noChangeAspect="1"/>
          </p:cNvPicPr>
          <p:nvPr/>
        </p:nvPicPr>
        <p:blipFill>
          <a:blip r:embed="rId2"/>
          <a:srcRect b="50468"/>
          <a:stretch>
            <a:fillRect/>
          </a:stretch>
        </p:blipFill>
        <p:spPr bwMode="auto">
          <a:xfrm>
            <a:off x="249238" y="2276475"/>
            <a:ext cx="4591050" cy="4043363"/>
          </a:xfrm>
          <a:prstGeom prst="rect">
            <a:avLst/>
          </a:prstGeom>
          <a:noFill/>
          <a:ln w="9525">
            <a:noFill/>
            <a:miter lim="800000"/>
            <a:headEnd/>
            <a:tailEnd/>
          </a:ln>
        </p:spPr>
      </p:pic>
      <p:sp>
        <p:nvSpPr>
          <p:cNvPr id="6" name="角丸四角形 5"/>
          <p:cNvSpPr/>
          <p:nvPr/>
        </p:nvSpPr>
        <p:spPr>
          <a:xfrm>
            <a:off x="228600" y="4959350"/>
            <a:ext cx="4679950" cy="1152525"/>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pic>
        <p:nvPicPr>
          <p:cNvPr id="31750" name="図 9"/>
          <p:cNvPicPr>
            <a:picLocks noChangeAspect="1"/>
          </p:cNvPicPr>
          <p:nvPr/>
        </p:nvPicPr>
        <p:blipFill>
          <a:blip r:embed="rId3"/>
          <a:srcRect b="11757"/>
          <a:stretch>
            <a:fillRect/>
          </a:stretch>
        </p:blipFill>
        <p:spPr bwMode="auto">
          <a:xfrm>
            <a:off x="200025" y="7159625"/>
            <a:ext cx="4592638" cy="7204075"/>
          </a:xfrm>
          <a:prstGeom prst="rect">
            <a:avLst/>
          </a:prstGeom>
          <a:noFill/>
          <a:ln w="9525">
            <a:noFill/>
            <a:miter lim="800000"/>
            <a:headEnd/>
            <a:tailEnd/>
          </a:ln>
        </p:spPr>
      </p:pic>
      <p:sp>
        <p:nvSpPr>
          <p:cNvPr id="11" name="角丸四角形 10"/>
          <p:cNvSpPr/>
          <p:nvPr/>
        </p:nvSpPr>
        <p:spPr>
          <a:xfrm>
            <a:off x="241300" y="7670800"/>
            <a:ext cx="4513263" cy="5608638"/>
          </a:xfrm>
          <a:prstGeom prst="roundRect">
            <a:avLst>
              <a:gd name="adj" fmla="val 2859"/>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sp>
        <p:nvSpPr>
          <p:cNvPr id="31752" name="テキスト ボックス 13"/>
          <p:cNvSpPr txBox="1">
            <a:spLocks noChangeArrowheads="1"/>
          </p:cNvSpPr>
          <p:nvPr/>
        </p:nvSpPr>
        <p:spPr bwMode="auto">
          <a:xfrm>
            <a:off x="0" y="1628775"/>
            <a:ext cx="10288588" cy="503238"/>
          </a:xfrm>
          <a:prstGeom prst="rect">
            <a:avLst/>
          </a:prstGeom>
          <a:noFill/>
          <a:ln w="9525">
            <a:noFill/>
            <a:miter lim="800000"/>
            <a:headEnd/>
            <a:tailEnd/>
          </a:ln>
        </p:spPr>
        <p:txBody>
          <a:bodyPr>
            <a:spAutoFit/>
          </a:bodyPr>
          <a:lstStyle/>
          <a:p>
            <a:pPr algn="ctr"/>
            <a:r>
              <a:rPr lang="en-US" altLang="ja-JP"/>
              <a:t>Notification Player</a:t>
            </a:r>
            <a:endParaRPr lang="ja-JP" altLang="en-US"/>
          </a:p>
        </p:txBody>
      </p:sp>
      <p:sp>
        <p:nvSpPr>
          <p:cNvPr id="31753" name="テキスト ボックス 14"/>
          <p:cNvSpPr txBox="1">
            <a:spLocks noChangeArrowheads="1"/>
          </p:cNvSpPr>
          <p:nvPr/>
        </p:nvSpPr>
        <p:spPr bwMode="auto">
          <a:xfrm>
            <a:off x="0" y="6426200"/>
            <a:ext cx="10288588" cy="503238"/>
          </a:xfrm>
          <a:prstGeom prst="rect">
            <a:avLst/>
          </a:prstGeom>
          <a:noFill/>
          <a:ln w="9525">
            <a:noFill/>
            <a:miter lim="800000"/>
            <a:headEnd/>
            <a:tailEnd/>
          </a:ln>
        </p:spPr>
        <p:txBody>
          <a:bodyPr>
            <a:spAutoFit/>
          </a:bodyPr>
          <a:lstStyle/>
          <a:p>
            <a:pPr algn="ctr"/>
            <a:r>
              <a:rPr lang="en-US" altLang="ja-JP"/>
              <a:t>Lock screen</a:t>
            </a:r>
            <a:r>
              <a:rPr lang="ja-JP" altLang="en-US"/>
              <a:t> </a:t>
            </a:r>
            <a:r>
              <a:rPr lang="en-US" altLang="ja-JP"/>
              <a:t>Player</a:t>
            </a:r>
            <a:endParaRPr lang="ja-JP" altLang="en-US"/>
          </a:p>
        </p:txBody>
      </p:sp>
      <p:pic>
        <p:nvPicPr>
          <p:cNvPr id="31754" name="Picture 10" descr="lockscreenPlater"/>
          <p:cNvPicPr>
            <a:picLocks noChangeAspect="1" noChangeArrowheads="1"/>
          </p:cNvPicPr>
          <p:nvPr/>
        </p:nvPicPr>
        <p:blipFill>
          <a:blip r:embed="rId4"/>
          <a:srcRect b="11508"/>
          <a:stretch>
            <a:fillRect/>
          </a:stretch>
        </p:blipFill>
        <p:spPr bwMode="auto">
          <a:xfrm>
            <a:off x="5492750" y="7181850"/>
            <a:ext cx="4592638" cy="7226300"/>
          </a:xfrm>
          <a:prstGeom prst="rect">
            <a:avLst/>
          </a:prstGeom>
          <a:noFill/>
        </p:spPr>
      </p:pic>
      <p:pic>
        <p:nvPicPr>
          <p:cNvPr id="31755" name="Picture 11" descr="notif_player"/>
          <p:cNvPicPr>
            <a:picLocks noChangeAspect="1" noChangeArrowheads="1"/>
          </p:cNvPicPr>
          <p:nvPr/>
        </p:nvPicPr>
        <p:blipFill>
          <a:blip r:embed="rId5"/>
          <a:srcRect b="67578"/>
          <a:stretch>
            <a:fillRect/>
          </a:stretch>
        </p:blipFill>
        <p:spPr bwMode="auto">
          <a:xfrm>
            <a:off x="5518150" y="2287588"/>
            <a:ext cx="4592638" cy="2646362"/>
          </a:xfrm>
          <a:prstGeom prst="rect">
            <a:avLst/>
          </a:prstGeom>
          <a:noFill/>
        </p:spPr>
      </p:pic>
      <p:sp>
        <p:nvSpPr>
          <p:cNvPr id="31756" name="テキスト ボックス 13"/>
          <p:cNvSpPr txBox="1">
            <a:spLocks noChangeArrowheads="1"/>
          </p:cNvSpPr>
          <p:nvPr/>
        </p:nvSpPr>
        <p:spPr bwMode="auto">
          <a:xfrm>
            <a:off x="674688" y="1093788"/>
            <a:ext cx="2497137" cy="503237"/>
          </a:xfrm>
          <a:prstGeom prst="rect">
            <a:avLst/>
          </a:prstGeom>
          <a:noFill/>
          <a:ln w="9525">
            <a:noFill/>
            <a:miter lim="800000"/>
            <a:headEnd/>
            <a:tailEnd/>
          </a:ln>
        </p:spPr>
        <p:txBody>
          <a:bodyPr wrap="none">
            <a:spAutoFit/>
          </a:bodyPr>
          <a:lstStyle/>
          <a:p>
            <a:r>
              <a:rPr lang="en-US" altLang="ja-JP">
                <a:latin typeface="Calibri" pitchFamily="34" charset="0"/>
              </a:rPr>
              <a:t>Android 4.4</a:t>
            </a:r>
            <a:r>
              <a:rPr lang="ja-JP" altLang="en-US">
                <a:latin typeface="Calibri" pitchFamily="34" charset="0"/>
              </a:rPr>
              <a:t>以前</a:t>
            </a:r>
          </a:p>
        </p:txBody>
      </p:sp>
      <p:sp>
        <p:nvSpPr>
          <p:cNvPr id="31757" name="テキスト ボックス 13"/>
          <p:cNvSpPr txBox="1">
            <a:spLocks noChangeArrowheads="1"/>
          </p:cNvSpPr>
          <p:nvPr/>
        </p:nvSpPr>
        <p:spPr bwMode="auto">
          <a:xfrm>
            <a:off x="6400800" y="1111250"/>
            <a:ext cx="2497138" cy="503238"/>
          </a:xfrm>
          <a:prstGeom prst="rect">
            <a:avLst/>
          </a:prstGeom>
          <a:noFill/>
          <a:ln w="9525">
            <a:noFill/>
            <a:miter lim="800000"/>
            <a:headEnd/>
            <a:tailEnd/>
          </a:ln>
        </p:spPr>
        <p:txBody>
          <a:bodyPr wrap="none">
            <a:spAutoFit/>
          </a:bodyPr>
          <a:lstStyle/>
          <a:p>
            <a:r>
              <a:rPr lang="en-US" altLang="ja-JP">
                <a:latin typeface="Calibri" pitchFamily="34" charset="0"/>
              </a:rPr>
              <a:t>Android 5.0</a:t>
            </a:r>
            <a:r>
              <a:rPr lang="ja-JP" altLang="en-US">
                <a:latin typeface="Calibri" pitchFamily="34" charset="0"/>
              </a:rPr>
              <a:t>以降</a:t>
            </a:r>
          </a:p>
        </p:txBody>
      </p:sp>
      <p:sp>
        <p:nvSpPr>
          <p:cNvPr id="2" name="角丸四角形 5"/>
          <p:cNvSpPr/>
          <p:nvPr/>
        </p:nvSpPr>
        <p:spPr>
          <a:xfrm>
            <a:off x="5456238" y="3224213"/>
            <a:ext cx="4679950" cy="1744662"/>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図 4"/>
          <p:cNvPicPr>
            <a:picLocks noChangeAspect="1"/>
          </p:cNvPicPr>
          <p:nvPr/>
        </p:nvPicPr>
        <p:blipFill>
          <a:blip r:embed="rId2"/>
          <a:srcRect/>
          <a:stretch>
            <a:fillRect/>
          </a:stretch>
        </p:blipFill>
        <p:spPr bwMode="auto">
          <a:xfrm>
            <a:off x="746125" y="2633663"/>
            <a:ext cx="7483475" cy="6510337"/>
          </a:xfrm>
          <a:prstGeom prst="rect">
            <a:avLst/>
          </a:prstGeom>
          <a:noFill/>
          <a:ln w="9525">
            <a:noFill/>
            <a:miter lim="800000"/>
            <a:headEnd/>
            <a:tailEnd/>
          </a:ln>
        </p:spPr>
      </p:pic>
      <p:pic>
        <p:nvPicPr>
          <p:cNvPr id="25602" name="Picture 10" descr="list_artist"/>
          <p:cNvPicPr>
            <a:picLocks noChangeAspect="1" noChangeArrowheads="1"/>
          </p:cNvPicPr>
          <p:nvPr/>
        </p:nvPicPr>
        <p:blipFill>
          <a:blip r:embed="rId3"/>
          <a:srcRect/>
          <a:stretch>
            <a:fillRect/>
          </a:stretch>
        </p:blipFill>
        <p:spPr bwMode="auto">
          <a:xfrm>
            <a:off x="5661025" y="6897688"/>
            <a:ext cx="4627563" cy="8226425"/>
          </a:xfrm>
          <a:prstGeom prst="rect">
            <a:avLst/>
          </a:prstGeom>
          <a:noFill/>
          <a:ln w="9525">
            <a:noFill/>
            <a:miter lim="800000"/>
            <a:headEnd/>
            <a:tailEnd/>
          </a:ln>
        </p:spPr>
      </p:pic>
      <p:sp>
        <p:nvSpPr>
          <p:cNvPr id="2" name="タイトル 1"/>
          <p:cNvSpPr>
            <a:spLocks noGrp="1"/>
          </p:cNvSpPr>
          <p:nvPr>
            <p:ph type="title"/>
          </p:nvPr>
        </p:nvSpPr>
        <p:spPr>
          <a:xfrm>
            <a:off x="0" y="0"/>
            <a:ext cx="10288588" cy="2551113"/>
          </a:xfrm>
        </p:spPr>
        <p:txBody>
          <a:bodyPr rtlCol="0">
            <a:normAutofit fontScale="90000"/>
          </a:bodyPr>
          <a:lstStyle/>
          <a:p>
            <a:pPr algn="l" defTabSz="1028883" eaLnBrk="1" fontAlgn="auto" hangingPunct="1">
              <a:spcAft>
                <a:spcPts val="0"/>
              </a:spcAft>
              <a:defRPr/>
            </a:pPr>
            <a:r>
              <a:rPr lang="en-US" altLang="ja-JP" dirty="0"/>
              <a:t>How to put files and relations on the list</a:t>
            </a:r>
            <a:r>
              <a:rPr lang="en-US" altLang="ja-JP" dirty="0" smtClean="0"/>
              <a:t/>
            </a:r>
            <a:br>
              <a:rPr lang="en-US" altLang="ja-JP" dirty="0" smtClean="0"/>
            </a:br>
            <a:r>
              <a:rPr lang="en-US" altLang="ja-JP" sz="3600" dirty="0"/>
              <a:t>As for the placement of the music file </a:t>
            </a:r>
            <a:r>
              <a:rPr lang="en-US" altLang="ja-JP" sz="3600" dirty="0" err="1"/>
              <a:t>file</a:t>
            </a:r>
            <a:r>
              <a:rPr lang="en-US" altLang="ja-JP" sz="3600" dirty="0"/>
              <a:t>, an album is divided with an artist name folder including a guest name</a:t>
            </a:r>
            <a:endParaRPr lang="ja-JP" altLang="en-US" sz="3600" dirty="0"/>
          </a:p>
        </p:txBody>
      </p:sp>
      <p:sp>
        <p:nvSpPr>
          <p:cNvPr id="3" name="コンテンツ プレースホルダー 2"/>
          <p:cNvSpPr>
            <a:spLocks noGrp="1"/>
          </p:cNvSpPr>
          <p:nvPr>
            <p:ph idx="1"/>
          </p:nvPr>
        </p:nvSpPr>
        <p:spPr>
          <a:xfrm>
            <a:off x="0" y="15298738"/>
            <a:ext cx="10288588" cy="2989262"/>
          </a:xfrm>
        </p:spPr>
        <p:txBody>
          <a:bodyPr rtlCol="0">
            <a:normAutofit/>
          </a:bodyPr>
          <a:lstStyle/>
          <a:p>
            <a:pPr marL="257221" indent="-257221" defTabSz="1028883" eaLnBrk="1" fontAlgn="auto" hangingPunct="1">
              <a:spcAft>
                <a:spcPts val="0"/>
              </a:spcAft>
              <a:buFont typeface="Arial" panose="020B0604020202020204" pitchFamily="34" charset="0"/>
              <a:buChar char="•"/>
              <a:defRPr/>
            </a:pPr>
            <a:r>
              <a:rPr lang="en-US" altLang="ja-JP" dirty="0"/>
              <a:t>Many players link the division of the artist folder, and an album is divided</a:t>
            </a:r>
            <a:r>
              <a:rPr lang="en-US" altLang="ja-JP" dirty="0" smtClean="0"/>
              <a:t>.</a:t>
            </a:r>
          </a:p>
          <a:p>
            <a:pPr marL="257221" indent="-257221" defTabSz="1028883" eaLnBrk="1" fontAlgn="auto" hangingPunct="1">
              <a:spcAft>
                <a:spcPts val="0"/>
              </a:spcAft>
              <a:buFont typeface="Arial" panose="020B0604020202020204" pitchFamily="34" charset="0"/>
              <a:buChar char="•"/>
              <a:defRPr/>
            </a:pPr>
            <a:endParaRPr lang="en-US" altLang="ja-JP" dirty="0"/>
          </a:p>
          <a:p>
            <a:pPr marL="257221" indent="-257221" defTabSz="1028883" eaLnBrk="1" fontAlgn="auto" hangingPunct="1">
              <a:spcAft>
                <a:spcPts val="0"/>
              </a:spcAft>
              <a:buFont typeface="Arial" panose="020B0604020202020204" pitchFamily="34" charset="0"/>
              <a:buChar char="•"/>
              <a:defRPr/>
            </a:pPr>
            <a:r>
              <a:rPr lang="en-US" altLang="ja-JP" dirty="0" err="1"/>
              <a:t>MaraSongs</a:t>
            </a:r>
            <a:r>
              <a:rPr lang="en-US" altLang="ja-JP" dirty="0"/>
              <a:t> solves this problem by constituting an original all songs list.</a:t>
            </a:r>
            <a:endParaRPr lang="ja-JP" altLang="en-US" dirty="0"/>
          </a:p>
        </p:txBody>
      </p:sp>
      <p:pic>
        <p:nvPicPr>
          <p:cNvPr id="25605" name="図 5"/>
          <p:cNvPicPr>
            <a:picLocks noChangeAspect="1"/>
          </p:cNvPicPr>
          <p:nvPr/>
        </p:nvPicPr>
        <p:blipFill>
          <a:blip r:embed="rId4"/>
          <a:srcRect/>
          <a:stretch>
            <a:fillRect/>
          </a:stretch>
        </p:blipFill>
        <p:spPr bwMode="auto">
          <a:xfrm>
            <a:off x="0" y="6897688"/>
            <a:ext cx="4629150" cy="8229600"/>
          </a:xfrm>
          <a:prstGeom prst="rect">
            <a:avLst/>
          </a:prstGeom>
          <a:noFill/>
          <a:ln w="9525">
            <a:noFill/>
            <a:miter lim="800000"/>
            <a:headEnd/>
            <a:tailEnd/>
          </a:ln>
        </p:spPr>
      </p:pic>
      <p:sp>
        <p:nvSpPr>
          <p:cNvPr id="8" name="角丸四角形 7"/>
          <p:cNvSpPr/>
          <p:nvPr/>
        </p:nvSpPr>
        <p:spPr>
          <a:xfrm>
            <a:off x="17463" y="9232900"/>
            <a:ext cx="4433887" cy="5373688"/>
          </a:xfrm>
          <a:prstGeom prst="roundRect">
            <a:avLst>
              <a:gd name="adj" fmla="val 2859"/>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sp>
        <p:nvSpPr>
          <p:cNvPr id="9" name="角丸四角形 8"/>
          <p:cNvSpPr/>
          <p:nvPr/>
        </p:nvSpPr>
        <p:spPr>
          <a:xfrm>
            <a:off x="5481638" y="8007350"/>
            <a:ext cx="4806950" cy="755650"/>
          </a:xfrm>
          <a:prstGeom prst="roundRect">
            <a:avLst>
              <a:gd name="adj" fmla="val 2859"/>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cxnSp>
        <p:nvCxnSpPr>
          <p:cNvPr id="25608" name="AutoShape 17"/>
          <p:cNvCxnSpPr>
            <a:cxnSpLocks noChangeShapeType="1"/>
            <a:stCxn id="8" idx="3"/>
            <a:endCxn id="9" idx="1"/>
          </p:cNvCxnSpPr>
          <p:nvPr/>
        </p:nvCxnSpPr>
        <p:spPr bwMode="auto">
          <a:xfrm flipV="1">
            <a:off x="4476750" y="8385175"/>
            <a:ext cx="979488" cy="3535363"/>
          </a:xfrm>
          <a:prstGeom prst="bentConnector3">
            <a:avLst>
              <a:gd name="adj1" fmla="val 49917"/>
            </a:avLst>
          </a:prstGeom>
          <a:noFill/>
          <a:ln w="25400">
            <a:solidFill>
              <a:srgbClr val="FF0000"/>
            </a:solidFill>
            <a:miter lim="800000"/>
            <a:headEnd/>
            <a:tailEnd type="triangle" w="med" len="med"/>
          </a:ln>
        </p:spPr>
      </p:cxn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タイトル 3"/>
          <p:cNvSpPr>
            <a:spLocks noGrp="1"/>
          </p:cNvSpPr>
          <p:nvPr>
            <p:ph type="title"/>
          </p:nvPr>
        </p:nvSpPr>
        <p:spPr>
          <a:xfrm>
            <a:off x="0" y="0"/>
            <a:ext cx="10288588" cy="1231900"/>
          </a:xfrm>
        </p:spPr>
        <p:txBody>
          <a:bodyPr/>
          <a:lstStyle/>
          <a:p>
            <a:pPr eaLnBrk="1" hangingPunct="1"/>
            <a:r>
              <a:rPr lang="en-US" altLang="ja-JP" smtClean="0"/>
              <a:t>Make an original all songs list</a:t>
            </a:r>
            <a:endParaRPr lang="ja-JP" altLang="en-US" smtClean="0"/>
          </a:p>
        </p:txBody>
      </p:sp>
      <p:sp>
        <p:nvSpPr>
          <p:cNvPr id="5" name="コンテンツ プレースホルダー 4"/>
          <p:cNvSpPr>
            <a:spLocks noGrp="1"/>
          </p:cNvSpPr>
          <p:nvPr>
            <p:ph idx="1"/>
          </p:nvPr>
        </p:nvSpPr>
        <p:spPr>
          <a:xfrm>
            <a:off x="0" y="14460538"/>
            <a:ext cx="10288588" cy="3827462"/>
          </a:xfrm>
        </p:spPr>
        <p:txBody>
          <a:bodyPr rtlCol="0">
            <a:normAutofit lnSpcReduction="10000"/>
          </a:bodyPr>
          <a:lstStyle/>
          <a:p>
            <a:pPr marL="257221" indent="-257221" defTabSz="1028883" eaLnBrk="1" fontAlgn="auto" hangingPunct="1">
              <a:spcAft>
                <a:spcPts val="0"/>
              </a:spcAft>
              <a:buFont typeface="Arial" panose="020B0604020202020204" pitchFamily="34" charset="0"/>
              <a:buChar char="•"/>
              <a:defRPr/>
            </a:pPr>
            <a:r>
              <a:rPr lang="en-US" altLang="ja-JP" dirty="0"/>
              <a:t>I gather up an album breaking up by the artist name performed credit of, and guest participation and compilation, classic / sound track reconstitute a list in the music order of the album street</a:t>
            </a:r>
            <a:r>
              <a:rPr lang="en-US" altLang="ja-JP" dirty="0" smtClean="0"/>
              <a:t>.</a:t>
            </a:r>
          </a:p>
          <a:p>
            <a:pPr marL="257221" indent="-257221" defTabSz="1028883" eaLnBrk="1" fontAlgn="auto" hangingPunct="1">
              <a:spcAft>
                <a:spcPts val="0"/>
              </a:spcAft>
              <a:buFont typeface="Arial" panose="020B0604020202020204" pitchFamily="34" charset="0"/>
              <a:buChar char="•"/>
              <a:defRPr/>
            </a:pPr>
            <a:endParaRPr lang="en-US" altLang="ja-JP" dirty="0" smtClean="0"/>
          </a:p>
          <a:p>
            <a:pPr marL="257221" indent="-257221" defTabSz="1028883" eaLnBrk="1" fontAlgn="auto" hangingPunct="1">
              <a:spcAft>
                <a:spcPts val="0"/>
              </a:spcAft>
              <a:buFont typeface="Arial" panose="020B0604020202020204" pitchFamily="34" charset="0"/>
              <a:buChar char="•"/>
              <a:defRPr/>
            </a:pPr>
            <a:r>
              <a:rPr lang="en-US" altLang="ja-JP" dirty="0"/>
              <a:t>I display progress during work not to mistake the comment that I had in an initial version for malfunction from the cause.</a:t>
            </a:r>
            <a:endParaRPr lang="en-US" altLang="ja-JP" dirty="0" smtClean="0"/>
          </a:p>
        </p:txBody>
      </p:sp>
      <p:pic>
        <p:nvPicPr>
          <p:cNvPr id="26627" name="図 1"/>
          <p:cNvPicPr>
            <a:picLocks noChangeAspect="1"/>
          </p:cNvPicPr>
          <p:nvPr/>
        </p:nvPicPr>
        <p:blipFill>
          <a:blip r:embed="rId2"/>
          <a:srcRect/>
          <a:stretch>
            <a:fillRect/>
          </a:stretch>
        </p:blipFill>
        <p:spPr bwMode="auto">
          <a:xfrm>
            <a:off x="1073150" y="966788"/>
            <a:ext cx="7589838" cy="134937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タイトル 1"/>
          <p:cNvSpPr>
            <a:spLocks noGrp="1"/>
          </p:cNvSpPr>
          <p:nvPr>
            <p:ph type="title"/>
          </p:nvPr>
        </p:nvSpPr>
        <p:spPr>
          <a:xfrm>
            <a:off x="0" y="0"/>
            <a:ext cx="10288588" cy="981075"/>
          </a:xfrm>
        </p:spPr>
        <p:txBody>
          <a:bodyPr/>
          <a:lstStyle/>
          <a:p>
            <a:pPr eaLnBrk="1" hangingPunct="1"/>
            <a:r>
              <a:rPr lang="en-US" altLang="ja-JP" smtClean="0"/>
              <a:t>List of adjustable all songs</a:t>
            </a:r>
            <a:endParaRPr lang="ja-JP" altLang="en-US" smtClean="0"/>
          </a:p>
        </p:txBody>
      </p:sp>
      <p:sp>
        <p:nvSpPr>
          <p:cNvPr id="3" name="コンテンツ プレースホルダー 2"/>
          <p:cNvSpPr>
            <a:spLocks noGrp="1"/>
          </p:cNvSpPr>
          <p:nvPr>
            <p:ph idx="1"/>
          </p:nvPr>
        </p:nvSpPr>
        <p:spPr>
          <a:xfrm>
            <a:off x="0" y="10906125"/>
            <a:ext cx="10288588" cy="2987675"/>
          </a:xfrm>
        </p:spPr>
        <p:txBody>
          <a:bodyPr rtlCol="0">
            <a:normAutofit/>
          </a:bodyPr>
          <a:lstStyle/>
          <a:p>
            <a:pPr marL="257221" indent="-257221" defTabSz="1028883" eaLnBrk="1" fontAlgn="auto" hangingPunct="1">
              <a:spcAft>
                <a:spcPts val="0"/>
              </a:spcAft>
              <a:buFont typeface="Arial" panose="020B0604020202020204" pitchFamily="34" charset="0"/>
              <a:buChar char="•"/>
              <a:defRPr/>
            </a:pPr>
            <a:r>
              <a:rPr lang="en-US" altLang="ja-JP" dirty="0"/>
              <a:t>The proper artist and album which I line up, and is not done sequentially choose it with a long shot tap only by an artist name and can integrate it with the proper position (artist)</a:t>
            </a:r>
            <a:endParaRPr lang="ja-JP" altLang="en-US" dirty="0"/>
          </a:p>
        </p:txBody>
      </p:sp>
      <p:pic>
        <p:nvPicPr>
          <p:cNvPr id="27651" name="図 3"/>
          <p:cNvPicPr>
            <a:picLocks noChangeAspect="1"/>
          </p:cNvPicPr>
          <p:nvPr/>
        </p:nvPicPr>
        <p:blipFill>
          <a:blip r:embed="rId2"/>
          <a:srcRect/>
          <a:stretch>
            <a:fillRect/>
          </a:stretch>
        </p:blipFill>
        <p:spPr bwMode="auto">
          <a:xfrm>
            <a:off x="0" y="1554163"/>
            <a:ext cx="10288588" cy="87788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82" name="Picture 10" descr="list_artist"/>
          <p:cNvPicPr>
            <a:picLocks noChangeAspect="1" noChangeArrowheads="1"/>
          </p:cNvPicPr>
          <p:nvPr/>
        </p:nvPicPr>
        <p:blipFill>
          <a:blip r:embed="rId2"/>
          <a:srcRect/>
          <a:stretch>
            <a:fillRect/>
          </a:stretch>
        </p:blipFill>
        <p:spPr bwMode="auto">
          <a:xfrm>
            <a:off x="76200" y="1806575"/>
            <a:ext cx="4627563" cy="8226425"/>
          </a:xfrm>
          <a:prstGeom prst="rect">
            <a:avLst/>
          </a:prstGeom>
          <a:noFill/>
        </p:spPr>
      </p:pic>
      <p:pic>
        <p:nvPicPr>
          <p:cNvPr id="28673" name="Picture 15" descr="memu_ls_fink_listmei_henkou"/>
          <p:cNvPicPr>
            <a:picLocks noChangeAspect="1" noChangeArrowheads="1"/>
          </p:cNvPicPr>
          <p:nvPr/>
        </p:nvPicPr>
        <p:blipFill>
          <a:blip r:embed="rId3"/>
          <a:srcRect/>
          <a:stretch>
            <a:fillRect/>
          </a:stretch>
        </p:blipFill>
        <p:spPr bwMode="auto">
          <a:xfrm>
            <a:off x="693738" y="9220200"/>
            <a:ext cx="3624262" cy="5453063"/>
          </a:xfrm>
          <a:prstGeom prst="rect">
            <a:avLst/>
          </a:prstGeom>
          <a:noFill/>
          <a:ln w="9525">
            <a:noFill/>
            <a:miter lim="800000"/>
            <a:headEnd/>
            <a:tailEnd/>
          </a:ln>
        </p:spPr>
      </p:pic>
      <p:sp>
        <p:nvSpPr>
          <p:cNvPr id="28674" name="タイトル 1"/>
          <p:cNvSpPr>
            <a:spLocks noGrp="1"/>
          </p:cNvSpPr>
          <p:nvPr>
            <p:ph type="title"/>
          </p:nvPr>
        </p:nvSpPr>
        <p:spPr>
          <a:xfrm>
            <a:off x="0" y="0"/>
            <a:ext cx="10288588" cy="1804988"/>
          </a:xfrm>
        </p:spPr>
        <p:txBody>
          <a:bodyPr/>
          <a:lstStyle/>
          <a:p>
            <a:pPr eaLnBrk="1" hangingPunct="1"/>
            <a:r>
              <a:rPr lang="en-US" altLang="ja-JP" smtClean="0"/>
              <a:t>The simple list that </a:t>
            </a:r>
            <a:br>
              <a:rPr lang="en-US" altLang="ja-JP" smtClean="0"/>
            </a:br>
            <a:r>
              <a:rPr lang="en-US" altLang="ja-JP" smtClean="0"/>
              <a:t>movement is light</a:t>
            </a:r>
            <a:endParaRPr lang="ja-JP" altLang="en-US" smtClean="0"/>
          </a:p>
        </p:txBody>
      </p:sp>
      <p:sp>
        <p:nvSpPr>
          <p:cNvPr id="8" name="角丸四角形 7"/>
          <p:cNvSpPr/>
          <p:nvPr/>
        </p:nvSpPr>
        <p:spPr>
          <a:xfrm>
            <a:off x="749300" y="9931400"/>
            <a:ext cx="3321050" cy="625475"/>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sp>
        <p:nvSpPr>
          <p:cNvPr id="9" name="環状矢印 8"/>
          <p:cNvSpPr/>
          <p:nvPr/>
        </p:nvSpPr>
        <p:spPr>
          <a:xfrm rot="5400000" flipV="1">
            <a:off x="-380206" y="8490744"/>
            <a:ext cx="2066925" cy="1306513"/>
          </a:xfrm>
          <a:prstGeom prst="circularArrow">
            <a:avLst>
              <a:gd name="adj1" fmla="val 12500"/>
              <a:gd name="adj2" fmla="val 1142319"/>
              <a:gd name="adj3" fmla="val 20457681"/>
              <a:gd name="adj4" fmla="val 15920555"/>
              <a:gd name="adj5" fmla="val 18703"/>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solidFill>
                <a:schemeClr val="tx1"/>
              </a:solidFill>
            </a:endParaRPr>
          </a:p>
        </p:txBody>
      </p:sp>
      <p:sp>
        <p:nvSpPr>
          <p:cNvPr id="10" name="環状矢印 9"/>
          <p:cNvSpPr/>
          <p:nvPr/>
        </p:nvSpPr>
        <p:spPr>
          <a:xfrm rot="1105130" flipV="1">
            <a:off x="3544888" y="8740775"/>
            <a:ext cx="1649412" cy="1925638"/>
          </a:xfrm>
          <a:prstGeom prst="circularArrow">
            <a:avLst>
              <a:gd name="adj1" fmla="val 12500"/>
              <a:gd name="adj2" fmla="val 1142319"/>
              <a:gd name="adj3" fmla="val 20457681"/>
              <a:gd name="adj4" fmla="val 15920555"/>
              <a:gd name="adj5" fmla="val 18703"/>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solidFill>
                <a:schemeClr val="tx1"/>
              </a:solidFill>
            </a:endParaRPr>
          </a:p>
        </p:txBody>
      </p:sp>
      <p:sp>
        <p:nvSpPr>
          <p:cNvPr id="13" name="コンテンツ プレースホルダー 12"/>
          <p:cNvSpPr>
            <a:spLocks noGrp="1"/>
          </p:cNvSpPr>
          <p:nvPr>
            <p:ph idx="1"/>
          </p:nvPr>
        </p:nvSpPr>
        <p:spPr>
          <a:xfrm>
            <a:off x="0" y="15298738"/>
            <a:ext cx="10288588" cy="2989262"/>
          </a:xfrm>
        </p:spPr>
        <p:txBody>
          <a:bodyPr rtlCol="0">
            <a:normAutofit/>
          </a:bodyPr>
          <a:lstStyle/>
          <a:p>
            <a:pPr marL="257221" indent="-257221" defTabSz="1028883" eaLnBrk="1" fontAlgn="auto" hangingPunct="1">
              <a:spcAft>
                <a:spcPts val="0"/>
              </a:spcAft>
              <a:buFont typeface="Arial" panose="020B0604020202020204" pitchFamily="34" charset="0"/>
              <a:buChar char="•"/>
              <a:defRPr/>
            </a:pPr>
            <a:r>
              <a:rPr lang="en-US" altLang="ja-JP" dirty="0"/>
              <a:t>Preference can change light operation to the simple list only for letters than I display the thumbnail of the album jacket and various information.</a:t>
            </a:r>
            <a:endParaRPr lang="ja-JP" altLang="en-US" dirty="0"/>
          </a:p>
        </p:txBody>
      </p:sp>
      <p:pic>
        <p:nvPicPr>
          <p:cNvPr id="28680" name="Picture 11" descr="list_artist_simple"/>
          <p:cNvPicPr>
            <a:picLocks noChangeAspect="1" noChangeArrowheads="1"/>
          </p:cNvPicPr>
          <p:nvPr/>
        </p:nvPicPr>
        <p:blipFill>
          <a:blip r:embed="rId4"/>
          <a:srcRect/>
          <a:stretch>
            <a:fillRect/>
          </a:stretch>
        </p:blipFill>
        <p:spPr bwMode="auto">
          <a:xfrm>
            <a:off x="5145088" y="1833563"/>
            <a:ext cx="5143500" cy="9144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8" descr="play_w"/>
          <p:cNvPicPr>
            <a:picLocks noChangeAspect="1" noChangeArrowheads="1"/>
          </p:cNvPicPr>
          <p:nvPr/>
        </p:nvPicPr>
        <p:blipFill>
          <a:blip r:embed="rId2"/>
          <a:srcRect/>
          <a:stretch>
            <a:fillRect/>
          </a:stretch>
        </p:blipFill>
        <p:spPr bwMode="auto">
          <a:xfrm>
            <a:off x="2146300" y="1878013"/>
            <a:ext cx="6257925" cy="9317037"/>
          </a:xfrm>
          <a:prstGeom prst="rect">
            <a:avLst/>
          </a:prstGeom>
          <a:noFill/>
          <a:ln w="9525">
            <a:noFill/>
            <a:miter lim="800000"/>
            <a:headEnd/>
            <a:tailEnd/>
          </a:ln>
        </p:spPr>
      </p:pic>
      <p:pic>
        <p:nvPicPr>
          <p:cNvPr id="32771" name="図 4"/>
          <p:cNvPicPr>
            <a:picLocks noChangeAspect="1"/>
          </p:cNvPicPr>
          <p:nvPr/>
        </p:nvPicPr>
        <p:blipFill>
          <a:blip r:embed="rId3"/>
          <a:srcRect l="60449" r="18327" b="46390"/>
          <a:stretch>
            <a:fillRect/>
          </a:stretch>
        </p:blipFill>
        <p:spPr bwMode="auto">
          <a:xfrm>
            <a:off x="7627938" y="3376613"/>
            <a:ext cx="2651125" cy="9882187"/>
          </a:xfrm>
          <a:prstGeom prst="rect">
            <a:avLst/>
          </a:prstGeom>
          <a:noFill/>
          <a:ln w="9525">
            <a:solidFill>
              <a:schemeClr val="accent1"/>
            </a:solidFill>
            <a:miter lim="800000"/>
            <a:headEnd/>
            <a:tailEnd/>
          </a:ln>
        </p:spPr>
      </p:pic>
      <p:sp>
        <p:nvSpPr>
          <p:cNvPr id="2" name="タイトル 1"/>
          <p:cNvSpPr>
            <a:spLocks noGrp="1"/>
          </p:cNvSpPr>
          <p:nvPr>
            <p:ph type="ctrTitle" idx="4294967295"/>
          </p:nvPr>
        </p:nvSpPr>
        <p:spPr>
          <a:xfrm>
            <a:off x="4763" y="6350"/>
            <a:ext cx="10279062" cy="1844675"/>
          </a:xfrm>
        </p:spPr>
        <p:txBody>
          <a:bodyPr rtlCol="0" anchor="b">
            <a:normAutofit fontScale="90000"/>
          </a:bodyPr>
          <a:lstStyle/>
          <a:p>
            <a:pPr algn="ctr" defTabSz="1028883" eaLnBrk="1" fontAlgn="auto" hangingPunct="1">
              <a:spcAft>
                <a:spcPts val="0"/>
              </a:spcAft>
              <a:defRPr/>
            </a:pPr>
            <a:r>
              <a:rPr lang="en-US" altLang="ja-JP" sz="4800" dirty="0"/>
              <a:t>The layout that was particular about </a:t>
            </a:r>
            <a:r>
              <a:rPr lang="en-US" altLang="ja-JP" sz="4800" dirty="0" smtClean="0"/>
              <a:t/>
            </a:r>
            <a:br>
              <a:rPr lang="en-US" altLang="ja-JP" sz="4800" dirty="0" smtClean="0"/>
            </a:br>
            <a:r>
              <a:rPr lang="en-US" altLang="ja-JP" sz="8000" dirty="0" smtClean="0"/>
              <a:t>one-handed </a:t>
            </a:r>
            <a:r>
              <a:rPr lang="en-US" altLang="ja-JP" sz="8000" dirty="0"/>
              <a:t>operation</a:t>
            </a:r>
            <a:endParaRPr lang="ja-JP" altLang="en-US" sz="8000" dirty="0"/>
          </a:p>
        </p:txBody>
      </p:sp>
      <p:sp>
        <p:nvSpPr>
          <p:cNvPr id="3" name="サブタイトル 2"/>
          <p:cNvSpPr>
            <a:spLocks noGrp="1"/>
          </p:cNvSpPr>
          <p:nvPr>
            <p:ph type="subTitle" idx="4294967295"/>
          </p:nvPr>
        </p:nvSpPr>
        <p:spPr>
          <a:xfrm>
            <a:off x="4763" y="13881100"/>
            <a:ext cx="10279062" cy="4406900"/>
          </a:xfrm>
          <a:solidFill>
            <a:schemeClr val="bg1"/>
          </a:solidFill>
        </p:spPr>
        <p:txBody>
          <a:bodyPr rtlCol="0">
            <a:normAutofit/>
          </a:bodyPr>
          <a:lstStyle/>
          <a:p>
            <a:pPr marL="0" indent="0" algn="ctr" defTabSz="1028883" eaLnBrk="1" fontAlgn="auto" hangingPunct="1">
              <a:spcAft>
                <a:spcPts val="0"/>
              </a:spcAft>
              <a:buFont typeface="Arial" panose="020B0604020202020204" pitchFamily="34" charset="0"/>
              <a:buNone/>
              <a:defRPr/>
            </a:pPr>
            <a:r>
              <a:rPr lang="en-US" altLang="ja-JP" sz="6345" dirty="0">
                <a:latin typeface="+mn-ea"/>
              </a:rPr>
              <a:t>Only as for the button that it shows frequent operation to send to the face</a:t>
            </a:r>
            <a:r>
              <a:rPr lang="en-US" altLang="ja-JP" sz="6345" dirty="0" smtClean="0">
                <a:latin typeface="+mn-ea"/>
              </a:rPr>
              <a:t>.</a:t>
            </a:r>
          </a:p>
          <a:p>
            <a:pPr marL="0" indent="0" algn="ctr" defTabSz="1028883" eaLnBrk="1" fontAlgn="auto" hangingPunct="1">
              <a:spcAft>
                <a:spcPts val="0"/>
              </a:spcAft>
              <a:buFont typeface="Arial" panose="020B0604020202020204" pitchFamily="34" charset="0"/>
              <a:buNone/>
              <a:defRPr/>
            </a:pPr>
            <a:r>
              <a:rPr lang="en-US" altLang="ja-JP" sz="3172" dirty="0">
                <a:latin typeface="+mn-ea"/>
              </a:rPr>
              <a:t>The careful operation puts a one cushion; and to a </a:t>
            </a:r>
            <a:r>
              <a:rPr lang="en-US" altLang="ja-JP" sz="3172" dirty="0" smtClean="0">
                <a:latin typeface="+mn-ea"/>
              </a:rPr>
              <a:t>menu.</a:t>
            </a:r>
          </a:p>
          <a:p>
            <a:pPr marL="0" indent="0" algn="ctr" defTabSz="1028883" eaLnBrk="1" fontAlgn="auto" hangingPunct="1">
              <a:spcAft>
                <a:spcPts val="0"/>
              </a:spcAft>
              <a:buFont typeface="Arial" panose="020B0604020202020204" pitchFamily="34" charset="0"/>
              <a:buNone/>
              <a:defRPr/>
            </a:pPr>
            <a:r>
              <a:rPr lang="en-US" altLang="ja-JP" sz="3172" dirty="0">
                <a:latin typeface="+mn-ea"/>
              </a:rPr>
              <a:t>On the contrary, lock reshuffling and the volume operation that cannot operate by stand wearing a button</a:t>
            </a:r>
            <a:endParaRPr lang="ja-JP" altLang="en-US" sz="3172" dirty="0">
              <a:latin typeface="+mn-ea"/>
            </a:endParaRPr>
          </a:p>
        </p:txBody>
      </p:sp>
      <p:pic>
        <p:nvPicPr>
          <p:cNvPr id="7" name="図 6"/>
          <p:cNvPicPr>
            <a:picLocks noChangeAspect="1"/>
          </p:cNvPicPr>
          <p:nvPr/>
        </p:nvPicPr>
        <p:blipFill rotWithShape="1">
          <a:blip r:embed="rId4">
            <a:extLst>
              <a:ext uri="{BEBA8EAE-BF5A-486C-A8C5-ECC9F3942E4B}"/>
              <a:ext uri="{28A0092B-C50C-407E-A947-70E740481C1C}"/>
            </a:extLst>
          </a:blip>
          <a:srcRect l="58290" t="328" r="10037" b="52870"/>
          <a:stretch/>
        </p:blipFill>
        <p:spPr>
          <a:xfrm rot="17668083">
            <a:off x="3589835" y="6988215"/>
            <a:ext cx="3956351" cy="8627005"/>
          </a:xfrm>
          <a:prstGeom prst="rect">
            <a:avLst/>
          </a:prstGeom>
          <a:ln>
            <a:solidFill>
              <a:schemeClr val="accent1">
                <a:alpha val="20000"/>
              </a:schemeClr>
            </a:solidFill>
          </a:ln>
          <a:effectLst>
            <a:softEdge rad="0"/>
          </a:effectLst>
        </p:spPr>
      </p:pic>
      <p:pic>
        <p:nvPicPr>
          <p:cNvPr id="9" name="図 8"/>
          <p:cNvPicPr>
            <a:picLocks noChangeAspect="1"/>
          </p:cNvPicPr>
          <p:nvPr/>
        </p:nvPicPr>
        <p:blipFill rotWithShape="1">
          <a:blip r:embed="rId4">
            <a:extLst>
              <a:ext uri="{BEBA8EAE-BF5A-486C-A8C5-ECC9F3942E4B}"/>
              <a:ext uri="{28A0092B-C50C-407E-A947-70E740481C1C}"/>
            </a:extLst>
          </a:blip>
          <a:srcRect l="58290" t="328" r="10037" b="52870"/>
          <a:stretch/>
        </p:blipFill>
        <p:spPr>
          <a:xfrm rot="18511630">
            <a:off x="3782354" y="4992402"/>
            <a:ext cx="3956351" cy="8627005"/>
          </a:xfrm>
          <a:prstGeom prst="rect">
            <a:avLst/>
          </a:prstGeom>
          <a:ln>
            <a:solidFill>
              <a:schemeClr val="accent1">
                <a:alpha val="20000"/>
              </a:schemeClr>
            </a:solidFill>
          </a:ln>
          <a:effectLst>
            <a:softEdge rad="0"/>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78" name="Picture 18" descr="play_bl"/>
          <p:cNvPicPr>
            <a:picLocks noChangeAspect="1" noChangeArrowheads="1"/>
          </p:cNvPicPr>
          <p:nvPr/>
        </p:nvPicPr>
        <p:blipFill>
          <a:blip r:embed="rId2"/>
          <a:srcRect/>
          <a:stretch>
            <a:fillRect/>
          </a:stretch>
        </p:blipFill>
        <p:spPr bwMode="auto">
          <a:xfrm>
            <a:off x="0" y="1068388"/>
            <a:ext cx="3444875" cy="6124575"/>
          </a:xfrm>
          <a:prstGeom prst="rect">
            <a:avLst/>
          </a:prstGeom>
          <a:noFill/>
        </p:spPr>
      </p:pic>
      <p:pic>
        <p:nvPicPr>
          <p:cNvPr id="15361" name="Picture 10" descr="memu_pl_rev_00"/>
          <p:cNvPicPr>
            <a:picLocks noChangeAspect="1" noChangeArrowheads="1"/>
          </p:cNvPicPr>
          <p:nvPr/>
        </p:nvPicPr>
        <p:blipFill>
          <a:blip r:embed="rId3"/>
          <a:srcRect/>
          <a:stretch>
            <a:fillRect/>
          </a:stretch>
        </p:blipFill>
        <p:spPr bwMode="auto">
          <a:xfrm>
            <a:off x="288925" y="6356350"/>
            <a:ext cx="3843338" cy="6459538"/>
          </a:xfrm>
          <a:prstGeom prst="rect">
            <a:avLst/>
          </a:prstGeom>
          <a:noFill/>
          <a:ln w="9525">
            <a:noFill/>
            <a:miter lim="800000"/>
            <a:headEnd/>
            <a:tailEnd/>
          </a:ln>
        </p:spPr>
      </p:pic>
      <p:pic>
        <p:nvPicPr>
          <p:cNvPr id="15362" name="Picture 13" descr="list_rundum0"/>
          <p:cNvPicPr>
            <a:picLocks noChangeAspect="1" noChangeArrowheads="1"/>
          </p:cNvPicPr>
          <p:nvPr/>
        </p:nvPicPr>
        <p:blipFill>
          <a:blip r:embed="rId4"/>
          <a:srcRect/>
          <a:stretch>
            <a:fillRect/>
          </a:stretch>
        </p:blipFill>
        <p:spPr bwMode="auto">
          <a:xfrm>
            <a:off x="5511800" y="889000"/>
            <a:ext cx="3606800" cy="2827338"/>
          </a:xfrm>
          <a:prstGeom prst="rect">
            <a:avLst/>
          </a:prstGeom>
          <a:noFill/>
          <a:ln w="9525">
            <a:noFill/>
            <a:miter lim="800000"/>
            <a:headEnd/>
            <a:tailEnd/>
          </a:ln>
        </p:spPr>
      </p:pic>
      <p:sp>
        <p:nvSpPr>
          <p:cNvPr id="15364" name="タイトル 1"/>
          <p:cNvSpPr>
            <a:spLocks noGrp="1"/>
          </p:cNvSpPr>
          <p:nvPr>
            <p:ph type="title" idx="4294967295"/>
          </p:nvPr>
        </p:nvSpPr>
        <p:spPr>
          <a:xfrm>
            <a:off x="0" y="0"/>
            <a:ext cx="10288588" cy="1028700"/>
          </a:xfrm>
        </p:spPr>
        <p:txBody>
          <a:bodyPr anchor="t"/>
          <a:lstStyle/>
          <a:p>
            <a:pPr eaLnBrk="1" hangingPunct="1"/>
            <a:r>
              <a:rPr lang="ja-JP" altLang="en-US" sz="5400" smtClean="0"/>
              <a:t>音楽再生に必要な機能を網羅</a:t>
            </a:r>
          </a:p>
        </p:txBody>
      </p:sp>
      <p:sp>
        <p:nvSpPr>
          <p:cNvPr id="15365" name="コンテンツ プレースホルダー 2"/>
          <p:cNvSpPr>
            <a:spLocks noGrp="1"/>
          </p:cNvSpPr>
          <p:nvPr>
            <p:ph idx="4294967295"/>
          </p:nvPr>
        </p:nvSpPr>
        <p:spPr>
          <a:xfrm>
            <a:off x="-1588" y="12841288"/>
            <a:ext cx="10288588" cy="5446712"/>
          </a:xfrm>
        </p:spPr>
        <p:txBody>
          <a:bodyPr/>
          <a:lstStyle/>
          <a:p>
            <a:pPr eaLnBrk="1" hangingPunct="1"/>
            <a:r>
              <a:rPr lang="ja-JP" altLang="en-US" sz="3200" smtClean="0">
                <a:latin typeface="ＭＳ Ｐゴシック" charset="-128"/>
              </a:rPr>
              <a:t>最近再生した曲とも照合して、できるだけ再生されていない曲を抽出する“ランダム再生”</a:t>
            </a:r>
          </a:p>
          <a:p>
            <a:pPr eaLnBrk="1" hangingPunct="1"/>
            <a:r>
              <a:rPr lang="ja-JP" altLang="en-US" sz="3200" smtClean="0">
                <a:latin typeface="ＭＳ Ｐゴシック" charset="-128"/>
              </a:rPr>
              <a:t>アーティスト</a:t>
            </a:r>
            <a:r>
              <a:rPr lang="en-US" altLang="ja-JP" sz="3200" smtClean="0">
                <a:latin typeface="ＭＳ Ｐゴシック" charset="-128"/>
              </a:rPr>
              <a:t>/</a:t>
            </a:r>
            <a:r>
              <a:rPr lang="ja-JP" altLang="en-US" sz="3200" smtClean="0">
                <a:latin typeface="ＭＳ Ｐゴシック" charset="-128"/>
              </a:rPr>
              <a:t>アルバム</a:t>
            </a:r>
            <a:r>
              <a:rPr lang="en-US" altLang="ja-JP" sz="3200" smtClean="0">
                <a:latin typeface="ＭＳ Ｐゴシック" charset="-128"/>
              </a:rPr>
              <a:t>/</a:t>
            </a:r>
            <a:r>
              <a:rPr lang="ja-JP" altLang="en-US" sz="3200" smtClean="0">
                <a:latin typeface="ＭＳ Ｐゴシック" charset="-128"/>
              </a:rPr>
              <a:t>一曲</a:t>
            </a:r>
            <a:r>
              <a:rPr lang="en-US" altLang="ja-JP" sz="3200" smtClean="0">
                <a:latin typeface="ＭＳ Ｐゴシック" charset="-128"/>
              </a:rPr>
              <a:t>/</a:t>
            </a:r>
            <a:r>
              <a:rPr lang="ja-JP" altLang="en-US" sz="3200" smtClean="0">
                <a:latin typeface="ＭＳ Ｐゴシック" charset="-128"/>
              </a:rPr>
              <a:t>二点間を設定できるリピート再生</a:t>
            </a:r>
          </a:p>
          <a:p>
            <a:pPr eaLnBrk="1" hangingPunct="1"/>
            <a:r>
              <a:rPr lang="en-US" altLang="ja-JP" sz="3200" smtClean="0">
                <a:latin typeface="ＭＳ Ｐゴシック" charset="-128"/>
              </a:rPr>
              <a:t>BassBoost</a:t>
            </a:r>
            <a:r>
              <a:rPr lang="ja-JP" altLang="en-US" sz="3200" smtClean="0">
                <a:latin typeface="ＭＳ Ｐゴシック" charset="-128"/>
              </a:rPr>
              <a:t>も含めた“音質設定”。歪を軽減する様、合計レベルを</a:t>
            </a:r>
            <a:r>
              <a:rPr lang="en-US" altLang="ja-JP" sz="3200" smtClean="0">
                <a:latin typeface="ＭＳ Ｐゴシック" charset="-128"/>
              </a:rPr>
              <a:t>0</a:t>
            </a:r>
            <a:r>
              <a:rPr lang="ja-JP" altLang="en-US" sz="3200" smtClean="0">
                <a:latin typeface="ＭＳ Ｐゴシック" charset="-128"/>
              </a:rPr>
              <a:t>になる様、バランスを変えずに各バンドのレベルを調整できます。</a:t>
            </a:r>
          </a:p>
          <a:p>
            <a:pPr eaLnBrk="1" hangingPunct="1"/>
            <a:r>
              <a:rPr lang="en-US" altLang="ja-JP" sz="3200" smtClean="0">
                <a:latin typeface="ＭＳ Ｐゴシック" charset="-128"/>
              </a:rPr>
              <a:t>Android</a:t>
            </a:r>
            <a:r>
              <a:rPr lang="ja-JP" altLang="en-US" sz="3200" smtClean="0">
                <a:latin typeface="ＭＳ Ｐゴシック" charset="-128"/>
              </a:rPr>
              <a:t>にプリセットされたリバーブ効果もご利用頂けます。</a:t>
            </a:r>
          </a:p>
        </p:txBody>
      </p:sp>
      <p:pic>
        <p:nvPicPr>
          <p:cNvPr id="15366" name="Picture 7" descr="memu_pl_fink"/>
          <p:cNvPicPr>
            <a:picLocks noChangeAspect="1" noChangeArrowheads="1"/>
          </p:cNvPicPr>
          <p:nvPr/>
        </p:nvPicPr>
        <p:blipFill>
          <a:blip r:embed="rId5"/>
          <a:srcRect r="44249"/>
          <a:stretch>
            <a:fillRect/>
          </a:stretch>
        </p:blipFill>
        <p:spPr bwMode="auto">
          <a:xfrm>
            <a:off x="2155825" y="1684338"/>
            <a:ext cx="2516188" cy="4803775"/>
          </a:xfrm>
          <a:prstGeom prst="rect">
            <a:avLst/>
          </a:prstGeom>
          <a:noFill/>
          <a:ln w="9525">
            <a:noFill/>
            <a:miter lim="800000"/>
            <a:headEnd/>
            <a:tailEnd/>
          </a:ln>
        </p:spPr>
      </p:pic>
      <p:pic>
        <p:nvPicPr>
          <p:cNvPr id="15367" name="Picture 9" descr="memu_pl_fink_repeat01"/>
          <p:cNvPicPr>
            <a:picLocks noChangeAspect="1" noChangeArrowheads="1"/>
          </p:cNvPicPr>
          <p:nvPr/>
        </p:nvPicPr>
        <p:blipFill>
          <a:blip r:embed="rId6"/>
          <a:srcRect/>
          <a:stretch>
            <a:fillRect/>
          </a:stretch>
        </p:blipFill>
        <p:spPr bwMode="auto">
          <a:xfrm>
            <a:off x="6581775" y="3495675"/>
            <a:ext cx="3706813" cy="4926013"/>
          </a:xfrm>
          <a:prstGeom prst="rect">
            <a:avLst/>
          </a:prstGeom>
          <a:noFill/>
          <a:ln w="9525">
            <a:noFill/>
            <a:miter lim="800000"/>
            <a:headEnd/>
            <a:tailEnd/>
          </a:ln>
        </p:spPr>
      </p:pic>
      <p:pic>
        <p:nvPicPr>
          <p:cNvPr id="15368" name="Picture 8" descr="memu_pl_fink_tone_bass"/>
          <p:cNvPicPr>
            <a:picLocks noChangeAspect="1" noChangeArrowheads="1"/>
          </p:cNvPicPr>
          <p:nvPr/>
        </p:nvPicPr>
        <p:blipFill>
          <a:blip r:embed="rId7"/>
          <a:srcRect/>
          <a:stretch>
            <a:fillRect/>
          </a:stretch>
        </p:blipFill>
        <p:spPr bwMode="auto">
          <a:xfrm>
            <a:off x="5405438" y="8012113"/>
            <a:ext cx="3822700" cy="4760912"/>
          </a:xfrm>
          <a:prstGeom prst="rect">
            <a:avLst/>
          </a:prstGeom>
          <a:noFill/>
          <a:ln w="9525">
            <a:noFill/>
            <a:miter lim="800000"/>
            <a:headEnd/>
            <a:tailEnd/>
          </a:ln>
        </p:spPr>
      </p:pic>
      <p:sp>
        <p:nvSpPr>
          <p:cNvPr id="6" name="角丸四角形 5"/>
          <p:cNvSpPr/>
          <p:nvPr/>
        </p:nvSpPr>
        <p:spPr>
          <a:xfrm>
            <a:off x="2322513" y="2687638"/>
            <a:ext cx="2546350" cy="544512"/>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cxnSp>
        <p:nvCxnSpPr>
          <p:cNvPr id="15370" name="AutoShape 15"/>
          <p:cNvCxnSpPr>
            <a:cxnSpLocks noChangeShapeType="1"/>
            <a:stCxn id="6" idx="3"/>
          </p:cNvCxnSpPr>
          <p:nvPr/>
        </p:nvCxnSpPr>
        <p:spPr bwMode="auto">
          <a:xfrm flipV="1">
            <a:off x="4894263" y="2303463"/>
            <a:ext cx="947737" cy="657225"/>
          </a:xfrm>
          <a:prstGeom prst="bentConnector3">
            <a:avLst>
              <a:gd name="adj1" fmla="val 48574"/>
            </a:avLst>
          </a:prstGeom>
          <a:noFill/>
          <a:ln w="25400">
            <a:solidFill>
              <a:srgbClr val="FF0000"/>
            </a:solidFill>
            <a:miter lim="800000"/>
            <a:headEnd/>
            <a:tailEnd type="triangle" w="med" len="med"/>
          </a:ln>
        </p:spPr>
      </p:cxnSp>
      <p:sp>
        <p:nvSpPr>
          <p:cNvPr id="4" name="角丸四角形 5"/>
          <p:cNvSpPr/>
          <p:nvPr/>
        </p:nvSpPr>
        <p:spPr>
          <a:xfrm>
            <a:off x="2249488" y="3673475"/>
            <a:ext cx="2546350" cy="544513"/>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cxnSp>
        <p:nvCxnSpPr>
          <p:cNvPr id="15372" name="AutoShape 17"/>
          <p:cNvCxnSpPr>
            <a:cxnSpLocks noChangeShapeType="1"/>
            <a:stCxn id="4" idx="3"/>
            <a:endCxn id="0" idx="1"/>
          </p:cNvCxnSpPr>
          <p:nvPr/>
        </p:nvCxnSpPr>
        <p:spPr bwMode="auto">
          <a:xfrm>
            <a:off x="4821238" y="3946525"/>
            <a:ext cx="1760537" cy="2012950"/>
          </a:xfrm>
          <a:prstGeom prst="bentConnector3">
            <a:avLst>
              <a:gd name="adj1" fmla="val 49231"/>
            </a:avLst>
          </a:prstGeom>
          <a:noFill/>
          <a:ln w="25400">
            <a:solidFill>
              <a:srgbClr val="FF0000"/>
            </a:solidFill>
            <a:miter lim="800000"/>
            <a:headEnd/>
            <a:tailEnd type="triangle" w="med" len="med"/>
          </a:ln>
        </p:spPr>
      </p:cxnSp>
      <p:sp>
        <p:nvSpPr>
          <p:cNvPr id="5" name="角丸四角形 5"/>
          <p:cNvSpPr/>
          <p:nvPr/>
        </p:nvSpPr>
        <p:spPr>
          <a:xfrm>
            <a:off x="2249488" y="4684713"/>
            <a:ext cx="2281237" cy="544512"/>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cxnSp>
        <p:nvCxnSpPr>
          <p:cNvPr id="15374" name="AutoShape 19"/>
          <p:cNvCxnSpPr>
            <a:cxnSpLocks noChangeShapeType="1"/>
            <a:stCxn id="5" idx="3"/>
            <a:endCxn id="0" idx="1"/>
          </p:cNvCxnSpPr>
          <p:nvPr/>
        </p:nvCxnSpPr>
        <p:spPr bwMode="auto">
          <a:xfrm>
            <a:off x="4556125" y="4957763"/>
            <a:ext cx="849313" cy="5435600"/>
          </a:xfrm>
          <a:prstGeom prst="bentConnector3">
            <a:avLst>
              <a:gd name="adj1" fmla="val 48412"/>
            </a:avLst>
          </a:prstGeom>
          <a:noFill/>
          <a:ln w="25400">
            <a:solidFill>
              <a:srgbClr val="FF0000"/>
            </a:solidFill>
            <a:miter lim="800000"/>
            <a:headEnd/>
            <a:tailEnd type="triangle" w="med" len="med"/>
          </a:ln>
        </p:spPr>
      </p:cxnSp>
      <p:sp>
        <p:nvSpPr>
          <p:cNvPr id="7" name="角丸四角形 5"/>
          <p:cNvSpPr/>
          <p:nvPr/>
        </p:nvSpPr>
        <p:spPr>
          <a:xfrm>
            <a:off x="2297113" y="5645150"/>
            <a:ext cx="1655762" cy="544513"/>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cxnSp>
        <p:nvCxnSpPr>
          <p:cNvPr id="15376" name="AutoShape 21"/>
          <p:cNvCxnSpPr>
            <a:cxnSpLocks noChangeShapeType="1"/>
            <a:stCxn id="7" idx="3"/>
            <a:endCxn id="0" idx="3"/>
          </p:cNvCxnSpPr>
          <p:nvPr/>
        </p:nvCxnSpPr>
        <p:spPr bwMode="auto">
          <a:xfrm>
            <a:off x="3978275" y="5918200"/>
            <a:ext cx="153988" cy="3668713"/>
          </a:xfrm>
          <a:prstGeom prst="bentConnector3">
            <a:avLst>
              <a:gd name="adj1" fmla="val 247421"/>
            </a:avLst>
          </a:prstGeom>
          <a:noFill/>
          <a:ln w="25400">
            <a:solidFill>
              <a:srgbClr val="FF0000"/>
            </a:solidFill>
            <a:miter lim="800000"/>
            <a:headEnd/>
            <a:tailEnd type="triangle" w="med" len="med"/>
          </a:ln>
        </p:spPr>
      </p:cxn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タイトル 1"/>
          <p:cNvSpPr>
            <a:spLocks noGrp="1"/>
          </p:cNvSpPr>
          <p:nvPr>
            <p:ph type="title"/>
          </p:nvPr>
        </p:nvSpPr>
        <p:spPr>
          <a:xfrm>
            <a:off x="0" y="0"/>
            <a:ext cx="10288588" cy="981075"/>
          </a:xfrm>
        </p:spPr>
        <p:txBody>
          <a:bodyPr/>
          <a:lstStyle/>
          <a:p>
            <a:pPr eaLnBrk="1" hangingPunct="1"/>
            <a:r>
              <a:rPr lang="en-US" altLang="ja-JP" smtClean="0"/>
              <a:t>Android</a:t>
            </a:r>
            <a:r>
              <a:rPr lang="ja-JP" altLang="en-US" smtClean="0"/>
              <a:t>ならではの対応</a:t>
            </a:r>
          </a:p>
        </p:txBody>
      </p:sp>
      <p:sp>
        <p:nvSpPr>
          <p:cNvPr id="3" name="コンテンツ プレースホルダー 2"/>
          <p:cNvSpPr>
            <a:spLocks noGrp="1"/>
          </p:cNvSpPr>
          <p:nvPr>
            <p:ph idx="1"/>
          </p:nvPr>
        </p:nvSpPr>
        <p:spPr>
          <a:xfrm>
            <a:off x="0" y="15173325"/>
            <a:ext cx="10288588" cy="3114675"/>
          </a:xfrm>
        </p:spPr>
        <p:txBody>
          <a:bodyPr rtlCol="0">
            <a:normAutofit/>
          </a:bodyPr>
          <a:lstStyle/>
          <a:p>
            <a:pPr marL="257221" indent="-257221" defTabSz="1028883" eaLnBrk="1" fontAlgn="auto" hangingPunct="1">
              <a:spcAft>
                <a:spcPts val="0"/>
              </a:spcAft>
              <a:buFont typeface="Arial" panose="020B0604020202020204" pitchFamily="34" charset="0"/>
              <a:buChar char="•"/>
              <a:defRPr/>
            </a:pPr>
            <a:r>
              <a:rPr lang="en-US" altLang="ja-JP" dirty="0" smtClean="0"/>
              <a:t>Android</a:t>
            </a:r>
            <a:r>
              <a:rPr lang="ja-JP" altLang="en-US" dirty="0" smtClean="0"/>
              <a:t>のミュージックプレイヤーらしく、プレイヤーを表示していない状態でも上部の情報エリアから表示できる「ノティフィケーションプレイヤー」やポケットに入れても誤動作しにくい「ロックスクリーンプレイヤー」にも対応</a:t>
            </a:r>
            <a:endParaRPr lang="ja-JP" altLang="en-US" dirty="0"/>
          </a:p>
        </p:txBody>
      </p:sp>
      <p:pic>
        <p:nvPicPr>
          <p:cNvPr id="16388" name="図 4"/>
          <p:cNvPicPr>
            <a:picLocks noChangeAspect="1"/>
          </p:cNvPicPr>
          <p:nvPr/>
        </p:nvPicPr>
        <p:blipFill>
          <a:blip r:embed="rId2"/>
          <a:srcRect b="50468"/>
          <a:stretch>
            <a:fillRect/>
          </a:stretch>
        </p:blipFill>
        <p:spPr bwMode="auto">
          <a:xfrm>
            <a:off x="249238" y="2276475"/>
            <a:ext cx="4591050" cy="4043363"/>
          </a:xfrm>
          <a:prstGeom prst="rect">
            <a:avLst/>
          </a:prstGeom>
          <a:noFill/>
          <a:ln w="9525">
            <a:noFill/>
            <a:miter lim="800000"/>
            <a:headEnd/>
            <a:tailEnd/>
          </a:ln>
        </p:spPr>
      </p:pic>
      <p:sp>
        <p:nvSpPr>
          <p:cNvPr id="6" name="角丸四角形 5"/>
          <p:cNvSpPr/>
          <p:nvPr/>
        </p:nvSpPr>
        <p:spPr>
          <a:xfrm>
            <a:off x="228600" y="4959350"/>
            <a:ext cx="4679950" cy="1152525"/>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pic>
        <p:nvPicPr>
          <p:cNvPr id="16393" name="図 9"/>
          <p:cNvPicPr>
            <a:picLocks noChangeAspect="1"/>
          </p:cNvPicPr>
          <p:nvPr/>
        </p:nvPicPr>
        <p:blipFill>
          <a:blip r:embed="rId3"/>
          <a:srcRect b="11757"/>
          <a:stretch>
            <a:fillRect/>
          </a:stretch>
        </p:blipFill>
        <p:spPr bwMode="auto">
          <a:xfrm>
            <a:off x="200025" y="7159625"/>
            <a:ext cx="4592638" cy="7204075"/>
          </a:xfrm>
          <a:prstGeom prst="rect">
            <a:avLst/>
          </a:prstGeom>
          <a:noFill/>
          <a:ln w="9525">
            <a:noFill/>
            <a:miter lim="800000"/>
            <a:headEnd/>
            <a:tailEnd/>
          </a:ln>
        </p:spPr>
      </p:pic>
      <p:sp>
        <p:nvSpPr>
          <p:cNvPr id="11" name="角丸四角形 10"/>
          <p:cNvSpPr/>
          <p:nvPr/>
        </p:nvSpPr>
        <p:spPr>
          <a:xfrm>
            <a:off x="241300" y="7670800"/>
            <a:ext cx="4513263" cy="5608638"/>
          </a:xfrm>
          <a:prstGeom prst="roundRect">
            <a:avLst>
              <a:gd name="adj" fmla="val 2859"/>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sp>
        <p:nvSpPr>
          <p:cNvPr id="16396" name="テキスト ボックス 13"/>
          <p:cNvSpPr txBox="1">
            <a:spLocks noChangeArrowheads="1"/>
          </p:cNvSpPr>
          <p:nvPr/>
        </p:nvSpPr>
        <p:spPr bwMode="auto">
          <a:xfrm>
            <a:off x="2908300" y="1579563"/>
            <a:ext cx="4468813" cy="503237"/>
          </a:xfrm>
          <a:prstGeom prst="rect">
            <a:avLst/>
          </a:prstGeom>
          <a:noFill/>
          <a:ln w="9525">
            <a:noFill/>
            <a:miter lim="800000"/>
            <a:headEnd/>
            <a:tailEnd/>
          </a:ln>
        </p:spPr>
        <p:txBody>
          <a:bodyPr wrap="none">
            <a:spAutoFit/>
          </a:bodyPr>
          <a:lstStyle/>
          <a:p>
            <a:r>
              <a:rPr lang="ja-JP" altLang="en-US">
                <a:latin typeface="Calibri" pitchFamily="34" charset="0"/>
              </a:rPr>
              <a:t>ノティフィケーションプレイヤー</a:t>
            </a:r>
          </a:p>
        </p:txBody>
      </p:sp>
      <p:sp>
        <p:nvSpPr>
          <p:cNvPr id="16397" name="テキスト ボックス 14"/>
          <p:cNvSpPr txBox="1">
            <a:spLocks noChangeArrowheads="1"/>
          </p:cNvSpPr>
          <p:nvPr/>
        </p:nvSpPr>
        <p:spPr bwMode="auto">
          <a:xfrm>
            <a:off x="3133725" y="6451600"/>
            <a:ext cx="4019550" cy="503238"/>
          </a:xfrm>
          <a:prstGeom prst="rect">
            <a:avLst/>
          </a:prstGeom>
          <a:noFill/>
          <a:ln w="9525">
            <a:noFill/>
            <a:miter lim="800000"/>
            <a:headEnd/>
            <a:tailEnd/>
          </a:ln>
        </p:spPr>
        <p:txBody>
          <a:bodyPr wrap="none">
            <a:spAutoFit/>
          </a:bodyPr>
          <a:lstStyle/>
          <a:p>
            <a:r>
              <a:rPr lang="ja-JP" altLang="en-US">
                <a:latin typeface="Calibri" pitchFamily="34" charset="0"/>
              </a:rPr>
              <a:t>ロックスクリーンプレイヤー</a:t>
            </a:r>
          </a:p>
        </p:txBody>
      </p:sp>
      <p:pic>
        <p:nvPicPr>
          <p:cNvPr id="16399" name="Picture 15" descr="lockscreenPlater"/>
          <p:cNvPicPr>
            <a:picLocks noChangeAspect="1" noChangeArrowheads="1"/>
          </p:cNvPicPr>
          <p:nvPr/>
        </p:nvPicPr>
        <p:blipFill>
          <a:blip r:embed="rId4"/>
          <a:srcRect b="11508"/>
          <a:stretch>
            <a:fillRect/>
          </a:stretch>
        </p:blipFill>
        <p:spPr bwMode="auto">
          <a:xfrm>
            <a:off x="5492750" y="7181850"/>
            <a:ext cx="4592638" cy="7226300"/>
          </a:xfrm>
          <a:prstGeom prst="rect">
            <a:avLst/>
          </a:prstGeom>
          <a:noFill/>
        </p:spPr>
      </p:pic>
      <p:pic>
        <p:nvPicPr>
          <p:cNvPr id="16400" name="Picture 16" descr="notif_player"/>
          <p:cNvPicPr>
            <a:picLocks noChangeAspect="1" noChangeArrowheads="1"/>
          </p:cNvPicPr>
          <p:nvPr/>
        </p:nvPicPr>
        <p:blipFill>
          <a:blip r:embed="rId5"/>
          <a:srcRect b="67578"/>
          <a:stretch>
            <a:fillRect/>
          </a:stretch>
        </p:blipFill>
        <p:spPr bwMode="auto">
          <a:xfrm>
            <a:off x="5518150" y="2287588"/>
            <a:ext cx="4592638" cy="2646362"/>
          </a:xfrm>
          <a:prstGeom prst="rect">
            <a:avLst/>
          </a:prstGeom>
          <a:noFill/>
        </p:spPr>
      </p:pic>
      <p:sp>
        <p:nvSpPr>
          <p:cNvPr id="16401" name="テキスト ボックス 13"/>
          <p:cNvSpPr txBox="1">
            <a:spLocks noChangeArrowheads="1"/>
          </p:cNvSpPr>
          <p:nvPr/>
        </p:nvSpPr>
        <p:spPr bwMode="auto">
          <a:xfrm>
            <a:off x="674688" y="1093788"/>
            <a:ext cx="2497137" cy="503237"/>
          </a:xfrm>
          <a:prstGeom prst="rect">
            <a:avLst/>
          </a:prstGeom>
          <a:noFill/>
          <a:ln w="9525">
            <a:noFill/>
            <a:miter lim="800000"/>
            <a:headEnd/>
            <a:tailEnd/>
          </a:ln>
        </p:spPr>
        <p:txBody>
          <a:bodyPr wrap="none">
            <a:spAutoFit/>
          </a:bodyPr>
          <a:lstStyle/>
          <a:p>
            <a:r>
              <a:rPr lang="en-US" altLang="ja-JP">
                <a:latin typeface="Calibri" pitchFamily="34" charset="0"/>
              </a:rPr>
              <a:t>Android 4.4</a:t>
            </a:r>
            <a:r>
              <a:rPr lang="ja-JP" altLang="en-US">
                <a:latin typeface="Calibri" pitchFamily="34" charset="0"/>
              </a:rPr>
              <a:t>以前</a:t>
            </a:r>
          </a:p>
        </p:txBody>
      </p:sp>
      <p:sp>
        <p:nvSpPr>
          <p:cNvPr id="16402" name="テキスト ボックス 13"/>
          <p:cNvSpPr txBox="1">
            <a:spLocks noChangeArrowheads="1"/>
          </p:cNvSpPr>
          <p:nvPr/>
        </p:nvSpPr>
        <p:spPr bwMode="auto">
          <a:xfrm>
            <a:off x="6400800" y="1111250"/>
            <a:ext cx="2497138" cy="503238"/>
          </a:xfrm>
          <a:prstGeom prst="rect">
            <a:avLst/>
          </a:prstGeom>
          <a:noFill/>
          <a:ln w="9525">
            <a:noFill/>
            <a:miter lim="800000"/>
            <a:headEnd/>
            <a:tailEnd/>
          </a:ln>
        </p:spPr>
        <p:txBody>
          <a:bodyPr wrap="none">
            <a:spAutoFit/>
          </a:bodyPr>
          <a:lstStyle/>
          <a:p>
            <a:r>
              <a:rPr lang="en-US" altLang="ja-JP">
                <a:latin typeface="Calibri" pitchFamily="34" charset="0"/>
              </a:rPr>
              <a:t>Android 5.0</a:t>
            </a:r>
            <a:r>
              <a:rPr lang="ja-JP" altLang="en-US">
                <a:latin typeface="Calibri" pitchFamily="34" charset="0"/>
              </a:rPr>
              <a:t>以降</a:t>
            </a:r>
          </a:p>
        </p:txBody>
      </p:sp>
      <p:sp>
        <p:nvSpPr>
          <p:cNvPr id="2" name="角丸四角形 5"/>
          <p:cNvSpPr/>
          <p:nvPr/>
        </p:nvSpPr>
        <p:spPr>
          <a:xfrm>
            <a:off x="5456238" y="3224213"/>
            <a:ext cx="4679950" cy="1744662"/>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タイトル 3"/>
          <p:cNvSpPr>
            <a:spLocks noGrp="1"/>
          </p:cNvSpPr>
          <p:nvPr>
            <p:ph type="title"/>
          </p:nvPr>
        </p:nvSpPr>
        <p:spPr>
          <a:xfrm>
            <a:off x="0" y="0"/>
            <a:ext cx="10288588" cy="1231900"/>
          </a:xfrm>
        </p:spPr>
        <p:txBody>
          <a:bodyPr/>
          <a:lstStyle/>
          <a:p>
            <a:pPr eaLnBrk="1" hangingPunct="1"/>
            <a:r>
              <a:rPr lang="ja-JP" altLang="en-US" smtClean="0"/>
              <a:t>独自の全曲リストを作成</a:t>
            </a:r>
          </a:p>
        </p:txBody>
      </p:sp>
      <p:sp>
        <p:nvSpPr>
          <p:cNvPr id="5" name="コンテンツ プレースホルダー 4"/>
          <p:cNvSpPr>
            <a:spLocks noGrp="1"/>
          </p:cNvSpPr>
          <p:nvPr>
            <p:ph idx="1"/>
          </p:nvPr>
        </p:nvSpPr>
        <p:spPr>
          <a:xfrm>
            <a:off x="0" y="14460538"/>
            <a:ext cx="10288588" cy="3827462"/>
          </a:xfrm>
        </p:spPr>
        <p:txBody>
          <a:bodyPr rtlCol="0">
            <a:normAutofit/>
          </a:bodyPr>
          <a:lstStyle/>
          <a:p>
            <a:pPr marL="257221" indent="-257221" defTabSz="1028883" eaLnBrk="1" fontAlgn="auto" hangingPunct="1">
              <a:spcAft>
                <a:spcPts val="0"/>
              </a:spcAft>
              <a:buFont typeface="Arial" panose="020B0604020202020204" pitchFamily="34" charset="0"/>
              <a:buChar char="•"/>
              <a:defRPr/>
            </a:pPr>
            <a:r>
              <a:rPr lang="ja-JP" altLang="en-US" dirty="0" smtClean="0"/>
              <a:t>ゲスト参加やコンピレーション、クラシック</a:t>
            </a:r>
            <a:r>
              <a:rPr lang="en-US" altLang="ja-JP" dirty="0" smtClean="0"/>
              <a:t>/</a:t>
            </a:r>
            <a:r>
              <a:rPr lang="ja-JP" altLang="en-US" dirty="0" smtClean="0"/>
              <a:t>サウンドトラック等、クレジットされたアーティスト名ではバラバラ</a:t>
            </a:r>
            <a:r>
              <a:rPr lang="ja-JP" altLang="en-US" dirty="0"/>
              <a:t>になる</a:t>
            </a:r>
            <a:r>
              <a:rPr lang="ja-JP" altLang="en-US" dirty="0" smtClean="0"/>
              <a:t>アルバムをまとめて、アルバム通りの曲順にリストを再構成します。</a:t>
            </a:r>
            <a:endParaRPr lang="en-US" altLang="ja-JP" dirty="0" smtClean="0"/>
          </a:p>
          <a:p>
            <a:pPr marL="257221" indent="-257221" defTabSz="1028883" eaLnBrk="1" fontAlgn="auto" hangingPunct="1">
              <a:spcAft>
                <a:spcPts val="0"/>
              </a:spcAft>
              <a:buFont typeface="Arial" panose="020B0604020202020204" pitchFamily="34" charset="0"/>
              <a:buChar char="•"/>
              <a:defRPr/>
            </a:pPr>
            <a:endParaRPr lang="en-US" altLang="ja-JP" dirty="0" smtClean="0"/>
          </a:p>
          <a:p>
            <a:pPr marL="257221" indent="-257221" defTabSz="1028883" eaLnBrk="1" fontAlgn="auto" hangingPunct="1">
              <a:spcAft>
                <a:spcPts val="0"/>
              </a:spcAft>
              <a:buFont typeface="Arial" panose="020B0604020202020204" pitchFamily="34" charset="0"/>
              <a:buChar char="•"/>
              <a:defRPr/>
            </a:pPr>
            <a:r>
              <a:rPr lang="ja-JP" altLang="en-US" dirty="0" smtClean="0"/>
              <a:t>初期</a:t>
            </a:r>
            <a:r>
              <a:rPr lang="ja-JP" altLang="en-US" dirty="0"/>
              <a:t>バージョン</a:t>
            </a:r>
            <a:r>
              <a:rPr lang="ja-JP" altLang="en-US" dirty="0" smtClean="0"/>
              <a:t>で頂きましたコメントを元から不具合と間違わない様、作業中は進行を表示します。</a:t>
            </a:r>
            <a:endParaRPr lang="en-US" altLang="ja-JP" dirty="0" smtClean="0"/>
          </a:p>
        </p:txBody>
      </p:sp>
      <p:pic>
        <p:nvPicPr>
          <p:cNvPr id="17411" name="図 5"/>
          <p:cNvPicPr>
            <a:picLocks noChangeAspect="1"/>
          </p:cNvPicPr>
          <p:nvPr/>
        </p:nvPicPr>
        <p:blipFill>
          <a:blip r:embed="rId2"/>
          <a:srcRect/>
          <a:stretch>
            <a:fillRect/>
          </a:stretch>
        </p:blipFill>
        <p:spPr bwMode="auto">
          <a:xfrm>
            <a:off x="1073150" y="966788"/>
            <a:ext cx="8142288" cy="134937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図 4"/>
          <p:cNvPicPr>
            <a:picLocks noChangeAspect="1"/>
          </p:cNvPicPr>
          <p:nvPr/>
        </p:nvPicPr>
        <p:blipFill>
          <a:blip r:embed="rId2"/>
          <a:srcRect/>
          <a:stretch>
            <a:fillRect/>
          </a:stretch>
        </p:blipFill>
        <p:spPr bwMode="auto">
          <a:xfrm>
            <a:off x="746125" y="2633663"/>
            <a:ext cx="7483475" cy="6510337"/>
          </a:xfrm>
          <a:prstGeom prst="rect">
            <a:avLst/>
          </a:prstGeom>
          <a:noFill/>
          <a:ln w="9525">
            <a:noFill/>
            <a:miter lim="800000"/>
            <a:headEnd/>
            <a:tailEnd/>
          </a:ln>
        </p:spPr>
      </p:pic>
      <p:pic>
        <p:nvPicPr>
          <p:cNvPr id="18442" name="Picture 10" descr="list_artist"/>
          <p:cNvPicPr>
            <a:picLocks noChangeAspect="1" noChangeArrowheads="1"/>
          </p:cNvPicPr>
          <p:nvPr/>
        </p:nvPicPr>
        <p:blipFill>
          <a:blip r:embed="rId3"/>
          <a:srcRect/>
          <a:stretch>
            <a:fillRect/>
          </a:stretch>
        </p:blipFill>
        <p:spPr bwMode="auto">
          <a:xfrm>
            <a:off x="5661025" y="6897688"/>
            <a:ext cx="4627563" cy="8226425"/>
          </a:xfrm>
          <a:prstGeom prst="rect">
            <a:avLst/>
          </a:prstGeom>
          <a:noFill/>
        </p:spPr>
      </p:pic>
      <p:sp>
        <p:nvSpPr>
          <p:cNvPr id="2" name="タイトル 1"/>
          <p:cNvSpPr>
            <a:spLocks noGrp="1"/>
          </p:cNvSpPr>
          <p:nvPr>
            <p:ph type="title"/>
          </p:nvPr>
        </p:nvSpPr>
        <p:spPr>
          <a:xfrm>
            <a:off x="0" y="0"/>
            <a:ext cx="10288588" cy="2551113"/>
          </a:xfrm>
        </p:spPr>
        <p:txBody>
          <a:bodyPr rtlCol="0">
            <a:normAutofit fontScale="90000"/>
          </a:bodyPr>
          <a:lstStyle/>
          <a:p>
            <a:pPr algn="l" defTabSz="1028883" eaLnBrk="1" fontAlgn="auto" hangingPunct="1">
              <a:spcAft>
                <a:spcPts val="0"/>
              </a:spcAft>
              <a:defRPr/>
            </a:pPr>
            <a:r>
              <a:rPr lang="ja-JP" altLang="en-US" dirty="0"/>
              <a:t>ファイル</a:t>
            </a:r>
            <a:r>
              <a:rPr lang="ja-JP" altLang="en-US" dirty="0" smtClean="0"/>
              <a:t>の置き方とリストの関係</a:t>
            </a:r>
            <a:r>
              <a:rPr lang="en-US" altLang="ja-JP" dirty="0" smtClean="0"/>
              <a:t/>
            </a:r>
            <a:br>
              <a:rPr lang="en-US" altLang="ja-JP" dirty="0" smtClean="0"/>
            </a:br>
            <a:r>
              <a:rPr lang="en-US" altLang="ja-JP" dirty="0" smtClean="0"/>
              <a:t/>
            </a:r>
            <a:br>
              <a:rPr lang="en-US" altLang="ja-JP" dirty="0" smtClean="0"/>
            </a:br>
            <a:r>
              <a:rPr lang="ja-JP" altLang="en-US" sz="3600" dirty="0" smtClean="0"/>
              <a:t>音楽ファイルファイル</a:t>
            </a:r>
            <a:r>
              <a:rPr lang="ja-JP" altLang="en-US" sz="3600" dirty="0"/>
              <a:t>の配置はゲスト名を含めたアーティスト名フォルダで</a:t>
            </a:r>
            <a:r>
              <a:rPr lang="ja-JP" altLang="en-US" sz="3600" dirty="0" smtClean="0"/>
              <a:t>アルバムが分割</a:t>
            </a:r>
            <a:r>
              <a:rPr lang="ja-JP" altLang="en-US" sz="3600" dirty="0"/>
              <a:t>される</a:t>
            </a:r>
            <a:r>
              <a:rPr lang="en-US" altLang="ja-JP" sz="3600" dirty="0"/>
              <a:t/>
            </a:r>
            <a:br>
              <a:rPr lang="en-US" altLang="ja-JP" sz="3600" dirty="0"/>
            </a:br>
            <a:endParaRPr lang="ja-JP" altLang="en-US" sz="3600" dirty="0"/>
          </a:p>
        </p:txBody>
      </p:sp>
      <p:sp>
        <p:nvSpPr>
          <p:cNvPr id="3" name="コンテンツ プレースホルダー 2"/>
          <p:cNvSpPr>
            <a:spLocks noGrp="1"/>
          </p:cNvSpPr>
          <p:nvPr>
            <p:ph idx="1"/>
          </p:nvPr>
        </p:nvSpPr>
        <p:spPr>
          <a:xfrm>
            <a:off x="0" y="15298738"/>
            <a:ext cx="10288588" cy="2989262"/>
          </a:xfrm>
        </p:spPr>
        <p:txBody>
          <a:bodyPr rtlCol="0">
            <a:normAutofit/>
          </a:bodyPr>
          <a:lstStyle/>
          <a:p>
            <a:pPr marL="257221" indent="-257221" defTabSz="1028883" eaLnBrk="1" fontAlgn="auto" hangingPunct="1">
              <a:spcAft>
                <a:spcPts val="0"/>
              </a:spcAft>
              <a:buFont typeface="Arial" panose="020B0604020202020204" pitchFamily="34" charset="0"/>
              <a:buChar char="•"/>
              <a:defRPr/>
            </a:pPr>
            <a:r>
              <a:rPr lang="ja-JP" altLang="en-US" dirty="0" smtClean="0"/>
              <a:t>多くのプレイヤーはアーティストフォルダの分割に連動してアルバムが分割される。</a:t>
            </a:r>
            <a:endParaRPr lang="en-US" altLang="ja-JP" dirty="0" smtClean="0"/>
          </a:p>
          <a:p>
            <a:pPr marL="257221" indent="-257221" defTabSz="1028883" eaLnBrk="1" fontAlgn="auto" hangingPunct="1">
              <a:spcAft>
                <a:spcPts val="0"/>
              </a:spcAft>
              <a:buFont typeface="Arial" panose="020B0604020202020204" pitchFamily="34" charset="0"/>
              <a:buChar char="•"/>
              <a:defRPr/>
            </a:pPr>
            <a:endParaRPr lang="en-US" altLang="ja-JP" dirty="0"/>
          </a:p>
          <a:p>
            <a:pPr marL="257221" indent="-257221" defTabSz="1028883" eaLnBrk="1" fontAlgn="auto" hangingPunct="1">
              <a:spcAft>
                <a:spcPts val="0"/>
              </a:spcAft>
              <a:buFont typeface="Arial" panose="020B0604020202020204" pitchFamily="34" charset="0"/>
              <a:buChar char="•"/>
              <a:defRPr/>
            </a:pPr>
            <a:r>
              <a:rPr lang="en-US" altLang="ja-JP" dirty="0" err="1" smtClean="0"/>
              <a:t>MaraSongs</a:t>
            </a:r>
            <a:r>
              <a:rPr lang="ja-JP" altLang="en-US" dirty="0" smtClean="0"/>
              <a:t>は独自の全曲リストを構成する事で、この問題を解消。</a:t>
            </a:r>
            <a:endParaRPr lang="ja-JP" altLang="en-US" dirty="0"/>
          </a:p>
        </p:txBody>
      </p:sp>
      <p:pic>
        <p:nvPicPr>
          <p:cNvPr id="18437" name="図 5"/>
          <p:cNvPicPr>
            <a:picLocks noChangeAspect="1"/>
          </p:cNvPicPr>
          <p:nvPr/>
        </p:nvPicPr>
        <p:blipFill>
          <a:blip r:embed="rId4"/>
          <a:srcRect/>
          <a:stretch>
            <a:fillRect/>
          </a:stretch>
        </p:blipFill>
        <p:spPr bwMode="auto">
          <a:xfrm>
            <a:off x="0" y="6897688"/>
            <a:ext cx="4629150" cy="8229600"/>
          </a:xfrm>
          <a:prstGeom prst="rect">
            <a:avLst/>
          </a:prstGeom>
          <a:noFill/>
          <a:ln w="9525">
            <a:noFill/>
            <a:miter lim="800000"/>
            <a:headEnd/>
            <a:tailEnd/>
          </a:ln>
        </p:spPr>
      </p:pic>
      <p:sp>
        <p:nvSpPr>
          <p:cNvPr id="8" name="角丸四角形 7"/>
          <p:cNvSpPr/>
          <p:nvPr/>
        </p:nvSpPr>
        <p:spPr>
          <a:xfrm>
            <a:off x="17463" y="9232900"/>
            <a:ext cx="4433887" cy="5373688"/>
          </a:xfrm>
          <a:prstGeom prst="roundRect">
            <a:avLst>
              <a:gd name="adj" fmla="val 2859"/>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sp>
        <p:nvSpPr>
          <p:cNvPr id="9" name="角丸四角形 8"/>
          <p:cNvSpPr/>
          <p:nvPr/>
        </p:nvSpPr>
        <p:spPr>
          <a:xfrm>
            <a:off x="5626100" y="9201150"/>
            <a:ext cx="4662488" cy="755650"/>
          </a:xfrm>
          <a:prstGeom prst="roundRect">
            <a:avLst>
              <a:gd name="adj" fmla="val 2859"/>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cxnSp>
        <p:nvCxnSpPr>
          <p:cNvPr id="18440" name="AutoShape 11"/>
          <p:cNvCxnSpPr>
            <a:cxnSpLocks noChangeShapeType="1"/>
            <a:stCxn id="8" idx="3"/>
            <a:endCxn id="9" idx="1"/>
          </p:cNvCxnSpPr>
          <p:nvPr/>
        </p:nvCxnSpPr>
        <p:spPr bwMode="auto">
          <a:xfrm flipV="1">
            <a:off x="4476750" y="9578975"/>
            <a:ext cx="1123950" cy="2341563"/>
          </a:xfrm>
          <a:prstGeom prst="bentConnector3">
            <a:avLst>
              <a:gd name="adj1" fmla="val 49856"/>
            </a:avLst>
          </a:prstGeom>
          <a:noFill/>
          <a:ln w="25400">
            <a:solidFill>
              <a:srgbClr val="FF0000"/>
            </a:solidFill>
            <a:miter lim="800000"/>
            <a:headEnd/>
            <a:tailEnd type="triangle" w="med" len="med"/>
          </a:ln>
        </p:spPr>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タイトル 1"/>
          <p:cNvSpPr>
            <a:spLocks noGrp="1"/>
          </p:cNvSpPr>
          <p:nvPr>
            <p:ph type="title"/>
          </p:nvPr>
        </p:nvSpPr>
        <p:spPr>
          <a:xfrm>
            <a:off x="0" y="0"/>
            <a:ext cx="10288588" cy="981075"/>
          </a:xfrm>
        </p:spPr>
        <p:txBody>
          <a:bodyPr/>
          <a:lstStyle/>
          <a:p>
            <a:pPr eaLnBrk="1" hangingPunct="1"/>
            <a:r>
              <a:rPr lang="ja-JP" altLang="en-US" smtClean="0"/>
              <a:t>調整可能な全曲リスト</a:t>
            </a:r>
          </a:p>
        </p:txBody>
      </p:sp>
      <p:sp>
        <p:nvSpPr>
          <p:cNvPr id="3" name="コンテンツ プレースホルダー 2"/>
          <p:cNvSpPr>
            <a:spLocks noGrp="1"/>
          </p:cNvSpPr>
          <p:nvPr>
            <p:ph idx="1"/>
          </p:nvPr>
        </p:nvSpPr>
        <p:spPr>
          <a:xfrm>
            <a:off x="0" y="10906125"/>
            <a:ext cx="10288588" cy="2987675"/>
          </a:xfrm>
        </p:spPr>
        <p:txBody>
          <a:bodyPr rtlCol="0">
            <a:normAutofit/>
          </a:bodyPr>
          <a:lstStyle/>
          <a:p>
            <a:pPr marL="257221" indent="-257221" defTabSz="1028883" eaLnBrk="1" fontAlgn="auto" hangingPunct="1">
              <a:spcAft>
                <a:spcPts val="0"/>
              </a:spcAft>
              <a:buFont typeface="Arial" panose="020B0604020202020204" pitchFamily="34" charset="0"/>
              <a:buChar char="•"/>
              <a:defRPr/>
            </a:pPr>
            <a:r>
              <a:rPr lang="ja-JP" altLang="en-US" dirty="0"/>
              <a:t>アーティスト名だけでは妥当な並べ順にできないアーティストや</a:t>
            </a:r>
            <a:r>
              <a:rPr lang="ja-JP" altLang="en-US" dirty="0" smtClean="0"/>
              <a:t>アルバムはロングタップで選択して、妥当な位置（アーティスト）に統合できます</a:t>
            </a:r>
            <a:endParaRPr lang="ja-JP" altLang="en-US" dirty="0"/>
          </a:p>
        </p:txBody>
      </p:sp>
      <p:pic>
        <p:nvPicPr>
          <p:cNvPr id="19459" name="図 3"/>
          <p:cNvPicPr>
            <a:picLocks noChangeAspect="1"/>
          </p:cNvPicPr>
          <p:nvPr/>
        </p:nvPicPr>
        <p:blipFill>
          <a:blip r:embed="rId2"/>
          <a:srcRect/>
          <a:stretch>
            <a:fillRect/>
          </a:stretch>
        </p:blipFill>
        <p:spPr bwMode="auto">
          <a:xfrm>
            <a:off x="0" y="1554163"/>
            <a:ext cx="10288588" cy="87788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0" name="Picture 10" descr="list_artist"/>
          <p:cNvPicPr>
            <a:picLocks noChangeAspect="1" noChangeArrowheads="1"/>
          </p:cNvPicPr>
          <p:nvPr/>
        </p:nvPicPr>
        <p:blipFill>
          <a:blip r:embed="rId2"/>
          <a:srcRect/>
          <a:stretch>
            <a:fillRect/>
          </a:stretch>
        </p:blipFill>
        <p:spPr bwMode="auto">
          <a:xfrm>
            <a:off x="0" y="1879600"/>
            <a:ext cx="4627563" cy="8226425"/>
          </a:xfrm>
          <a:prstGeom prst="rect">
            <a:avLst/>
          </a:prstGeom>
          <a:noFill/>
        </p:spPr>
      </p:pic>
      <p:pic>
        <p:nvPicPr>
          <p:cNvPr id="20481" name="Picture 12" descr="memu_ls_fink"/>
          <p:cNvPicPr>
            <a:picLocks noChangeAspect="1" noChangeArrowheads="1"/>
          </p:cNvPicPr>
          <p:nvPr/>
        </p:nvPicPr>
        <p:blipFill>
          <a:blip r:embed="rId3"/>
          <a:srcRect/>
          <a:stretch>
            <a:fillRect/>
          </a:stretch>
        </p:blipFill>
        <p:spPr bwMode="auto">
          <a:xfrm>
            <a:off x="866775" y="9144000"/>
            <a:ext cx="3724275" cy="5592763"/>
          </a:xfrm>
          <a:prstGeom prst="rect">
            <a:avLst/>
          </a:prstGeom>
          <a:noFill/>
          <a:ln w="9525">
            <a:noFill/>
            <a:miter lim="800000"/>
            <a:headEnd/>
            <a:tailEnd/>
          </a:ln>
        </p:spPr>
      </p:pic>
      <p:pic>
        <p:nvPicPr>
          <p:cNvPr id="20482" name="Picture 11" descr="list_artist_simple"/>
          <p:cNvPicPr>
            <a:picLocks noChangeAspect="1" noChangeArrowheads="1"/>
          </p:cNvPicPr>
          <p:nvPr/>
        </p:nvPicPr>
        <p:blipFill>
          <a:blip r:embed="rId4"/>
          <a:srcRect/>
          <a:stretch>
            <a:fillRect/>
          </a:stretch>
        </p:blipFill>
        <p:spPr bwMode="auto">
          <a:xfrm>
            <a:off x="5145088" y="1885950"/>
            <a:ext cx="5143500" cy="9144000"/>
          </a:xfrm>
          <a:prstGeom prst="rect">
            <a:avLst/>
          </a:prstGeom>
          <a:noFill/>
          <a:ln w="9525">
            <a:noFill/>
            <a:miter lim="800000"/>
            <a:headEnd/>
            <a:tailEnd/>
          </a:ln>
        </p:spPr>
      </p:pic>
      <p:sp>
        <p:nvSpPr>
          <p:cNvPr id="20484" name="タイトル 1"/>
          <p:cNvSpPr>
            <a:spLocks noGrp="1"/>
          </p:cNvSpPr>
          <p:nvPr>
            <p:ph type="title"/>
          </p:nvPr>
        </p:nvSpPr>
        <p:spPr>
          <a:xfrm>
            <a:off x="0" y="0"/>
            <a:ext cx="10288588" cy="1804988"/>
          </a:xfrm>
        </p:spPr>
        <p:txBody>
          <a:bodyPr/>
          <a:lstStyle/>
          <a:p>
            <a:pPr eaLnBrk="1" hangingPunct="1"/>
            <a:r>
              <a:rPr lang="ja-JP" altLang="en-US" smtClean="0"/>
              <a:t>動きが軽快な</a:t>
            </a:r>
            <a:r>
              <a:rPr lang="en-US" altLang="ja-JP" smtClean="0"/>
              <a:t/>
            </a:r>
            <a:br>
              <a:rPr lang="en-US" altLang="ja-JP" smtClean="0"/>
            </a:br>
            <a:r>
              <a:rPr lang="ja-JP" altLang="en-US" smtClean="0"/>
              <a:t>シンプルリスト</a:t>
            </a:r>
          </a:p>
        </p:txBody>
      </p:sp>
      <p:sp>
        <p:nvSpPr>
          <p:cNvPr id="8" name="角丸四角形 7"/>
          <p:cNvSpPr/>
          <p:nvPr/>
        </p:nvSpPr>
        <p:spPr>
          <a:xfrm>
            <a:off x="698500" y="10058400"/>
            <a:ext cx="3321050" cy="625475"/>
          </a:xfrm>
          <a:prstGeom prst="round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p>
        </p:txBody>
      </p:sp>
      <p:sp>
        <p:nvSpPr>
          <p:cNvPr id="9" name="環状矢印 8"/>
          <p:cNvSpPr/>
          <p:nvPr/>
        </p:nvSpPr>
        <p:spPr>
          <a:xfrm rot="5400000" flipV="1">
            <a:off x="-31750" y="8272462"/>
            <a:ext cx="1647825" cy="1924051"/>
          </a:xfrm>
          <a:prstGeom prst="circularArrow">
            <a:avLst>
              <a:gd name="adj1" fmla="val 12500"/>
              <a:gd name="adj2" fmla="val 1142319"/>
              <a:gd name="adj3" fmla="val 20457681"/>
              <a:gd name="adj4" fmla="val 15920555"/>
              <a:gd name="adj5" fmla="val 18703"/>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solidFill>
                <a:schemeClr val="tx1"/>
              </a:solidFill>
            </a:endParaRPr>
          </a:p>
        </p:txBody>
      </p:sp>
      <p:sp>
        <p:nvSpPr>
          <p:cNvPr id="10" name="環状矢印 9"/>
          <p:cNvSpPr/>
          <p:nvPr/>
        </p:nvSpPr>
        <p:spPr>
          <a:xfrm rot="1105130" flipV="1">
            <a:off x="3608388" y="8812213"/>
            <a:ext cx="1649412" cy="1925637"/>
          </a:xfrm>
          <a:prstGeom prst="circularArrow">
            <a:avLst>
              <a:gd name="adj1" fmla="val 12500"/>
              <a:gd name="adj2" fmla="val 1142319"/>
              <a:gd name="adj3" fmla="val 20457681"/>
              <a:gd name="adj4" fmla="val 15920555"/>
              <a:gd name="adj5" fmla="val 18703"/>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1716" fontAlgn="auto">
              <a:spcBef>
                <a:spcPts val="0"/>
              </a:spcBef>
              <a:spcAft>
                <a:spcPts val="0"/>
              </a:spcAft>
              <a:defRPr/>
            </a:pPr>
            <a:endParaRPr lang="ja-JP" altLang="en-US">
              <a:solidFill>
                <a:schemeClr val="tx1"/>
              </a:solidFill>
            </a:endParaRPr>
          </a:p>
        </p:txBody>
      </p:sp>
      <p:sp>
        <p:nvSpPr>
          <p:cNvPr id="13" name="コンテンツ プレースホルダー 12"/>
          <p:cNvSpPr>
            <a:spLocks noGrp="1"/>
          </p:cNvSpPr>
          <p:nvPr>
            <p:ph idx="1"/>
          </p:nvPr>
        </p:nvSpPr>
        <p:spPr>
          <a:xfrm>
            <a:off x="0" y="15298738"/>
            <a:ext cx="10288588" cy="2989262"/>
          </a:xfrm>
        </p:spPr>
        <p:txBody>
          <a:bodyPr rtlCol="0">
            <a:normAutofit/>
          </a:bodyPr>
          <a:lstStyle/>
          <a:p>
            <a:pPr marL="257221" indent="-257221" defTabSz="1028883" eaLnBrk="1" fontAlgn="auto" hangingPunct="1">
              <a:spcAft>
                <a:spcPts val="0"/>
              </a:spcAft>
              <a:buFont typeface="Arial" panose="020B0604020202020204" pitchFamily="34" charset="0"/>
              <a:buChar char="•"/>
              <a:defRPr/>
            </a:pPr>
            <a:r>
              <a:rPr lang="ja-JP" altLang="en-US" dirty="0" smtClean="0"/>
              <a:t>アルバムジャケットのサムネールや様々な情報を表示するより軽快な操作をお好みなら文字だけのシンプルなリストに切り替える事ができます。</a:t>
            </a:r>
            <a:endParaRPr lang="ja-JP" alt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21" name="Picture 9" descr="play_w"/>
          <p:cNvPicPr>
            <a:picLocks noChangeAspect="1" noChangeArrowheads="1"/>
          </p:cNvPicPr>
          <p:nvPr/>
        </p:nvPicPr>
        <p:blipFill>
          <a:blip r:embed="rId2"/>
          <a:srcRect/>
          <a:stretch>
            <a:fillRect/>
          </a:stretch>
        </p:blipFill>
        <p:spPr bwMode="auto">
          <a:xfrm>
            <a:off x="2014538" y="2384425"/>
            <a:ext cx="6257925" cy="11125200"/>
          </a:xfrm>
          <a:prstGeom prst="rect">
            <a:avLst/>
          </a:prstGeom>
          <a:noFill/>
          <a:ln w="9525">
            <a:solidFill>
              <a:schemeClr val="tx1"/>
            </a:solidFill>
            <a:miter lim="800000"/>
            <a:headEnd/>
            <a:tailEnd/>
          </a:ln>
        </p:spPr>
      </p:pic>
      <p:pic>
        <p:nvPicPr>
          <p:cNvPr id="13314" name="図 4"/>
          <p:cNvPicPr>
            <a:picLocks noChangeAspect="1"/>
          </p:cNvPicPr>
          <p:nvPr/>
        </p:nvPicPr>
        <p:blipFill>
          <a:blip r:embed="rId3"/>
          <a:srcRect l="56982" r="18327" b="29903"/>
          <a:stretch>
            <a:fillRect/>
          </a:stretch>
        </p:blipFill>
        <p:spPr bwMode="auto">
          <a:xfrm>
            <a:off x="7123113" y="3883025"/>
            <a:ext cx="3084512" cy="12920663"/>
          </a:xfrm>
          <a:prstGeom prst="rect">
            <a:avLst/>
          </a:prstGeom>
          <a:noFill/>
          <a:ln w="9525">
            <a:solidFill>
              <a:schemeClr val="accent1"/>
            </a:solidFill>
            <a:miter lim="800000"/>
            <a:headEnd/>
            <a:tailEnd/>
          </a:ln>
        </p:spPr>
      </p:pic>
      <p:sp>
        <p:nvSpPr>
          <p:cNvPr id="2" name="タイトル 1"/>
          <p:cNvSpPr>
            <a:spLocks noGrp="1"/>
          </p:cNvSpPr>
          <p:nvPr>
            <p:ph type="ctrTitle"/>
          </p:nvPr>
        </p:nvSpPr>
        <p:spPr>
          <a:xfrm>
            <a:off x="4763" y="6350"/>
            <a:ext cx="10279062" cy="2378075"/>
          </a:xfrm>
        </p:spPr>
        <p:txBody>
          <a:bodyPr rtlCol="0">
            <a:normAutofit/>
          </a:bodyPr>
          <a:lstStyle/>
          <a:p>
            <a:pPr defTabSz="1028883" eaLnBrk="1" fontAlgn="auto" hangingPunct="1">
              <a:spcAft>
                <a:spcPts val="0"/>
              </a:spcAft>
              <a:defRPr/>
            </a:pPr>
            <a:r>
              <a:rPr lang="ja-JP" altLang="en-US" sz="10575" dirty="0"/>
              <a:t>片手操作</a:t>
            </a:r>
            <a:r>
              <a:rPr lang="en-US" altLang="ja-JP" sz="5288" dirty="0"/>
              <a:t/>
            </a:r>
            <a:br>
              <a:rPr lang="en-US" altLang="ja-JP" sz="5288" dirty="0"/>
            </a:br>
            <a:r>
              <a:rPr lang="ja-JP" altLang="en-US" sz="5288" dirty="0"/>
              <a:t>にこだわったレイアウト</a:t>
            </a:r>
          </a:p>
        </p:txBody>
      </p:sp>
      <p:sp>
        <p:nvSpPr>
          <p:cNvPr id="3" name="サブタイトル 2"/>
          <p:cNvSpPr>
            <a:spLocks noGrp="1"/>
          </p:cNvSpPr>
          <p:nvPr>
            <p:ph type="subTitle" idx="1"/>
          </p:nvPr>
        </p:nvSpPr>
        <p:spPr>
          <a:xfrm>
            <a:off x="4763" y="14385925"/>
            <a:ext cx="10279062" cy="3895725"/>
          </a:xfrm>
          <a:solidFill>
            <a:schemeClr val="bg1"/>
          </a:solidFill>
        </p:spPr>
        <p:txBody>
          <a:bodyPr rtlCol="0">
            <a:normAutofit/>
          </a:bodyPr>
          <a:lstStyle/>
          <a:p>
            <a:pPr defTabSz="1028883" eaLnBrk="1" fontAlgn="auto" hangingPunct="1">
              <a:spcAft>
                <a:spcPts val="0"/>
              </a:spcAft>
              <a:buFont typeface="Arial" panose="020B0604020202020204" pitchFamily="34" charset="0"/>
              <a:buNone/>
              <a:defRPr/>
            </a:pPr>
            <a:r>
              <a:rPr lang="ja-JP" altLang="en-US" sz="6345" dirty="0">
                <a:latin typeface="+mn-ea"/>
              </a:rPr>
              <a:t>表に出すのは</a:t>
            </a:r>
            <a:endParaRPr lang="en-US" altLang="ja-JP" sz="6345" dirty="0">
              <a:latin typeface="+mn-ea"/>
            </a:endParaRPr>
          </a:p>
          <a:p>
            <a:pPr defTabSz="1028883" eaLnBrk="1" fontAlgn="auto" hangingPunct="1">
              <a:spcAft>
                <a:spcPts val="0"/>
              </a:spcAft>
              <a:buFont typeface="Arial" panose="020B0604020202020204" pitchFamily="34" charset="0"/>
              <a:buNone/>
              <a:defRPr/>
            </a:pPr>
            <a:r>
              <a:rPr lang="ja-JP" altLang="en-US" sz="6345" dirty="0">
                <a:latin typeface="+mn-ea"/>
              </a:rPr>
              <a:t>操作頻度の高いボタンだけ。</a:t>
            </a:r>
            <a:endParaRPr lang="en-US" altLang="ja-JP" sz="6345" dirty="0">
              <a:latin typeface="+mn-ea"/>
            </a:endParaRPr>
          </a:p>
          <a:p>
            <a:pPr defTabSz="1028883" eaLnBrk="1" fontAlgn="auto" hangingPunct="1">
              <a:spcAft>
                <a:spcPts val="0"/>
              </a:spcAft>
              <a:buFont typeface="Arial" panose="020B0604020202020204" pitchFamily="34" charset="0"/>
              <a:buNone/>
              <a:defRPr/>
            </a:pPr>
            <a:r>
              <a:rPr lang="ja-JP" altLang="en-US" sz="3172" dirty="0">
                <a:latin typeface="+mn-ea"/>
              </a:rPr>
              <a:t>細かい操作はワンクッション置いてメニューへ</a:t>
            </a:r>
            <a:endParaRPr lang="en-US" altLang="ja-JP" sz="3172" dirty="0">
              <a:latin typeface="+mn-ea"/>
            </a:endParaRPr>
          </a:p>
          <a:p>
            <a:pPr defTabSz="1028883" eaLnBrk="1" fontAlgn="auto" hangingPunct="1">
              <a:spcAft>
                <a:spcPts val="0"/>
              </a:spcAft>
              <a:buFont typeface="Arial" panose="020B0604020202020204" pitchFamily="34" charset="0"/>
              <a:buNone/>
              <a:defRPr/>
            </a:pPr>
            <a:r>
              <a:rPr lang="ja-JP" altLang="en-US" sz="3172" dirty="0">
                <a:latin typeface="+mn-ea"/>
              </a:rPr>
              <a:t>逆に、スタンド装着などで操作できなくなる</a:t>
            </a:r>
            <a:endParaRPr lang="en-US" altLang="ja-JP" sz="3172" dirty="0">
              <a:latin typeface="+mn-ea"/>
            </a:endParaRPr>
          </a:p>
          <a:p>
            <a:pPr defTabSz="1028883" eaLnBrk="1" fontAlgn="auto" hangingPunct="1">
              <a:spcAft>
                <a:spcPts val="0"/>
              </a:spcAft>
              <a:buFont typeface="Arial" panose="020B0604020202020204" pitchFamily="34" charset="0"/>
              <a:buNone/>
              <a:defRPr/>
            </a:pPr>
            <a:r>
              <a:rPr lang="ja-JP" altLang="en-US" sz="3172" dirty="0">
                <a:latin typeface="+mn-ea"/>
              </a:rPr>
              <a:t>ロックスクリーン切替や音量操作をボタン化</a:t>
            </a:r>
            <a:endParaRPr lang="en-US" altLang="ja-JP" sz="3172" dirty="0">
              <a:latin typeface="+mn-ea"/>
            </a:endParaRPr>
          </a:p>
          <a:p>
            <a:pPr defTabSz="1028883" eaLnBrk="1" fontAlgn="auto" hangingPunct="1">
              <a:spcAft>
                <a:spcPts val="0"/>
              </a:spcAft>
              <a:buFont typeface="Arial" panose="020B0604020202020204" pitchFamily="34" charset="0"/>
              <a:buNone/>
              <a:defRPr/>
            </a:pPr>
            <a:endParaRPr lang="ja-JP" altLang="en-US" sz="3172" dirty="0">
              <a:latin typeface="+mn-ea"/>
            </a:endParaRPr>
          </a:p>
        </p:txBody>
      </p:sp>
      <p:pic>
        <p:nvPicPr>
          <p:cNvPr id="7" name="図 6"/>
          <p:cNvPicPr>
            <a:picLocks noChangeAspect="1"/>
          </p:cNvPicPr>
          <p:nvPr/>
        </p:nvPicPr>
        <p:blipFill rotWithShape="1">
          <a:blip r:embed="rId4">
            <a:extLst>
              <a:ext uri="{BEBA8EAE-BF5A-486C-A8C5-ECC9F3942E4B}"/>
              <a:ext uri="{28A0092B-C50C-407E-A947-70E740481C1C}"/>
            </a:extLst>
          </a:blip>
          <a:srcRect l="58290" t="328" r="10037" b="52870"/>
          <a:stretch/>
        </p:blipFill>
        <p:spPr>
          <a:xfrm rot="17668083">
            <a:off x="4003497" y="7912638"/>
            <a:ext cx="3956350" cy="8627005"/>
          </a:xfrm>
          <a:prstGeom prst="rect">
            <a:avLst/>
          </a:prstGeom>
          <a:ln>
            <a:solidFill>
              <a:schemeClr val="accent1">
                <a:alpha val="20000"/>
              </a:schemeClr>
            </a:solidFill>
          </a:ln>
          <a:effectLst>
            <a:softEdge rad="0"/>
          </a:effectLst>
        </p:spPr>
      </p:pic>
      <p:pic>
        <p:nvPicPr>
          <p:cNvPr id="9" name="図 8"/>
          <p:cNvPicPr>
            <a:picLocks noChangeAspect="1" noChangeArrowheads="1"/>
          </p:cNvPicPr>
          <p:nvPr/>
        </p:nvPicPr>
        <p:blipFill>
          <a:blip r:embed="rId5"/>
          <a:srcRect/>
          <a:stretch>
            <a:fillRect/>
          </a:stretch>
        </p:blipFill>
        <p:spPr bwMode="auto">
          <a:xfrm rot="-326414">
            <a:off x="1412875" y="6202363"/>
            <a:ext cx="9247188" cy="8504237"/>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2" descr="play_bl"/>
          <p:cNvPicPr>
            <a:picLocks noChangeAspect="1" noChangeArrowheads="1"/>
          </p:cNvPicPr>
          <p:nvPr/>
        </p:nvPicPr>
        <p:blipFill>
          <a:blip r:embed="rId2"/>
          <a:srcRect/>
          <a:stretch>
            <a:fillRect/>
          </a:stretch>
        </p:blipFill>
        <p:spPr bwMode="auto">
          <a:xfrm>
            <a:off x="47625" y="1719263"/>
            <a:ext cx="6200775" cy="11023600"/>
          </a:xfrm>
          <a:prstGeom prst="rect">
            <a:avLst/>
          </a:prstGeom>
          <a:noFill/>
        </p:spPr>
      </p:pic>
      <p:sp>
        <p:nvSpPr>
          <p:cNvPr id="30723" name="タイトル 1"/>
          <p:cNvSpPr>
            <a:spLocks noGrp="1"/>
          </p:cNvSpPr>
          <p:nvPr>
            <p:ph type="title" idx="4294967295"/>
          </p:nvPr>
        </p:nvSpPr>
        <p:spPr>
          <a:xfrm>
            <a:off x="0" y="0"/>
            <a:ext cx="10288588" cy="1909763"/>
          </a:xfrm>
        </p:spPr>
        <p:txBody>
          <a:bodyPr anchor="t"/>
          <a:lstStyle/>
          <a:p>
            <a:pPr eaLnBrk="1" hangingPunct="1"/>
            <a:r>
              <a:rPr lang="en-US" altLang="ja-JP" sz="4500" smtClean="0"/>
              <a:t>It can set a background color, the change of the visualizer to your preference, too</a:t>
            </a:r>
            <a:endParaRPr lang="ja-JP" altLang="en-US" sz="4500" smtClean="0"/>
          </a:p>
        </p:txBody>
      </p:sp>
      <p:sp>
        <p:nvSpPr>
          <p:cNvPr id="3" name="コンテンツ プレースホルダー 2"/>
          <p:cNvSpPr>
            <a:spLocks noGrp="1"/>
          </p:cNvSpPr>
          <p:nvPr>
            <p:ph idx="4294967295"/>
          </p:nvPr>
        </p:nvSpPr>
        <p:spPr>
          <a:xfrm>
            <a:off x="0" y="12749213"/>
            <a:ext cx="6403975" cy="5538787"/>
          </a:xfrm>
        </p:spPr>
        <p:txBody>
          <a:bodyPr>
            <a:normAutofit/>
          </a:bodyPr>
          <a:lstStyle/>
          <a:p>
            <a:pPr eaLnBrk="1" hangingPunct="1"/>
            <a:r>
              <a:rPr lang="en-US" altLang="ja-JP" sz="2800" smtClean="0">
                <a:latin typeface="Arial" charset="0"/>
              </a:rPr>
              <a:t>It is reshuffling in a visualizer visualizing the change of the sound by right and left flick by jacket art.</a:t>
            </a:r>
            <a:endParaRPr lang="ja-JP" altLang="en-US" sz="2800" smtClean="0">
              <a:latin typeface="Arial" charset="0"/>
            </a:endParaRPr>
          </a:p>
          <a:p>
            <a:pPr eaLnBrk="1" hangingPunct="1"/>
            <a:r>
              <a:rPr lang="en-US" altLang="ja-JP" sz="2800" smtClean="0">
                <a:latin typeface="Arial" charset="0"/>
              </a:rPr>
              <a:t>As for the player screen, white / black reshuffling, the kind of the visualizer are reshuffling by setting</a:t>
            </a:r>
          </a:p>
          <a:p>
            <a:pPr eaLnBrk="1" hangingPunct="1"/>
            <a:r>
              <a:rPr lang="en-US" altLang="ja-JP" sz="2700" smtClean="0"/>
              <a:t>Lyric</a:t>
            </a:r>
            <a:r>
              <a:rPr lang="en-US" altLang="en-US" sz="2700" smtClean="0">
                <a:ea typeface="ＭＳ Ｐゴシック" charset="-128"/>
              </a:rPr>
              <a:t> indication of the MP3</a:t>
            </a:r>
            <a:r>
              <a:rPr lang="en-US" altLang="ja-JP" sz="2700" smtClean="0"/>
              <a:t>/AAC</a:t>
            </a:r>
            <a:r>
              <a:rPr lang="en-US" altLang="en-US" sz="2700" smtClean="0">
                <a:ea typeface="ＭＳ Ｐゴシック" charset="-128"/>
              </a:rPr>
              <a:t> is possible, too.Indication extended using web view.</a:t>
            </a:r>
            <a:r>
              <a:rPr lang="en-US" altLang="ja-JP" sz="2700" smtClean="0"/>
              <a:t>Expansion, reproduction / stop by pinch operation and send it, and it is possible for the operation to go back up.</a:t>
            </a:r>
            <a:endParaRPr lang="ja-JP" altLang="en-US" sz="2800" smtClean="0">
              <a:latin typeface="Arial" charset="0"/>
            </a:endParaRPr>
          </a:p>
        </p:txBody>
      </p:sp>
      <p:pic>
        <p:nvPicPr>
          <p:cNvPr id="30725" name="Picture 9" descr="lylic_web"/>
          <p:cNvPicPr>
            <a:picLocks noChangeAspect="1" noChangeArrowheads="1"/>
          </p:cNvPicPr>
          <p:nvPr/>
        </p:nvPicPr>
        <p:blipFill>
          <a:blip r:embed="rId3"/>
          <a:srcRect/>
          <a:stretch>
            <a:fillRect/>
          </a:stretch>
        </p:blipFill>
        <p:spPr bwMode="auto">
          <a:xfrm>
            <a:off x="6510338" y="12134850"/>
            <a:ext cx="3778250" cy="6153150"/>
          </a:xfrm>
          <a:prstGeom prst="rect">
            <a:avLst/>
          </a:prstGeom>
          <a:noFill/>
          <a:ln w="9525">
            <a:solidFill>
              <a:schemeClr val="tx1"/>
            </a:solidFill>
            <a:miter lim="800000"/>
            <a:headEnd/>
            <a:tailEnd/>
          </a:ln>
        </p:spPr>
      </p:pic>
      <p:sp>
        <p:nvSpPr>
          <p:cNvPr id="30726" name="コンテンツ プレースホルダー 2"/>
          <p:cNvSpPr>
            <a:spLocks/>
          </p:cNvSpPr>
          <p:nvPr/>
        </p:nvSpPr>
        <p:spPr bwMode="auto">
          <a:xfrm>
            <a:off x="6491288" y="1751013"/>
            <a:ext cx="3771900" cy="369887"/>
          </a:xfrm>
          <a:prstGeom prst="rect">
            <a:avLst/>
          </a:prstGeom>
          <a:noFill/>
          <a:ln w="9525">
            <a:noFill/>
            <a:miter lim="800000"/>
            <a:headEnd/>
            <a:tailEnd/>
          </a:ln>
        </p:spPr>
        <p:txBody>
          <a:bodyPr wrap="none" lIns="0" tIns="0" rIns="0" bIns="0">
            <a:spAutoFit/>
          </a:bodyPr>
          <a:lstStyle/>
          <a:p>
            <a:pPr marL="257175" indent="-257175" algn="r" defTabSz="1028700" fontAlgn="t">
              <a:lnSpc>
                <a:spcPct val="90000"/>
              </a:lnSpc>
              <a:spcBef>
                <a:spcPts val="1125"/>
              </a:spcBef>
              <a:buFont typeface="Arial" charset="0"/>
              <a:buNone/>
            </a:pPr>
            <a:r>
              <a:rPr lang="en-US" altLang="ja-JP"/>
              <a:t>It is a visualizer by a flick</a:t>
            </a:r>
          </a:p>
        </p:txBody>
      </p:sp>
      <p:sp>
        <p:nvSpPr>
          <p:cNvPr id="30727" name="コンテンツ プレースホルダー 2"/>
          <p:cNvSpPr>
            <a:spLocks/>
          </p:cNvSpPr>
          <p:nvPr/>
        </p:nvSpPr>
        <p:spPr bwMode="auto">
          <a:xfrm>
            <a:off x="6630988" y="5995988"/>
            <a:ext cx="3657600" cy="739775"/>
          </a:xfrm>
          <a:prstGeom prst="rect">
            <a:avLst/>
          </a:prstGeom>
          <a:noFill/>
          <a:ln w="9525">
            <a:noFill/>
            <a:miter lim="800000"/>
            <a:headEnd/>
            <a:tailEnd/>
          </a:ln>
        </p:spPr>
        <p:txBody>
          <a:bodyPr lIns="0" tIns="0" rIns="0" bIns="0">
            <a:spAutoFit/>
          </a:bodyPr>
          <a:lstStyle/>
          <a:p>
            <a:pPr marL="257175" indent="-257175" algn="r" defTabSz="1028700">
              <a:lnSpc>
                <a:spcPct val="90000"/>
              </a:lnSpc>
              <a:spcBef>
                <a:spcPts val="1125"/>
              </a:spcBef>
              <a:buFont typeface="Arial" charset="0"/>
              <a:buNone/>
            </a:pPr>
            <a:r>
              <a:rPr lang="en-US" altLang="ja-JP"/>
              <a:t>Displayed Lyric already once flick </a:t>
            </a:r>
            <a:endParaRPr lang="ja-JP" altLang="en-US"/>
          </a:p>
        </p:txBody>
      </p:sp>
      <p:sp>
        <p:nvSpPr>
          <p:cNvPr id="30728" name="コンテンツ プレースホルダー 2"/>
          <p:cNvSpPr>
            <a:spLocks/>
          </p:cNvSpPr>
          <p:nvPr/>
        </p:nvSpPr>
        <p:spPr bwMode="auto">
          <a:xfrm>
            <a:off x="6218238" y="10733088"/>
            <a:ext cx="4070350" cy="739775"/>
          </a:xfrm>
          <a:prstGeom prst="rect">
            <a:avLst/>
          </a:prstGeom>
          <a:noFill/>
          <a:ln w="9525">
            <a:noFill/>
            <a:miter lim="800000"/>
            <a:headEnd/>
            <a:tailEnd/>
          </a:ln>
        </p:spPr>
        <p:txBody>
          <a:bodyPr lIns="0" tIns="0" rIns="0" bIns="0">
            <a:spAutoFit/>
          </a:bodyPr>
          <a:lstStyle/>
          <a:p>
            <a:pPr marL="257175" indent="-257175" algn="r" defTabSz="1028700">
              <a:lnSpc>
                <a:spcPct val="90000"/>
              </a:lnSpc>
              <a:spcBef>
                <a:spcPts val="1125"/>
              </a:spcBef>
              <a:buFont typeface="Arial" charset="0"/>
              <a:buNone/>
            </a:pPr>
            <a:r>
              <a:rPr lang="en-US" altLang="ja-JP"/>
              <a:t>A long tap. Indication extended in a Web view</a:t>
            </a:r>
            <a:endParaRPr lang="ja-JP" altLang="en-US"/>
          </a:p>
        </p:txBody>
      </p:sp>
      <p:pic>
        <p:nvPicPr>
          <p:cNvPr id="30729" name="Picture 9" descr="play_lylic"/>
          <p:cNvPicPr>
            <a:picLocks noChangeAspect="1" noChangeArrowheads="1"/>
          </p:cNvPicPr>
          <p:nvPr/>
        </p:nvPicPr>
        <p:blipFill>
          <a:blip r:embed="rId4"/>
          <a:srcRect l="7849" t="20303" r="4961" b="27847"/>
          <a:stretch>
            <a:fillRect/>
          </a:stretch>
        </p:blipFill>
        <p:spPr bwMode="auto">
          <a:xfrm>
            <a:off x="6775450" y="6942138"/>
            <a:ext cx="3513138" cy="3714750"/>
          </a:xfrm>
          <a:prstGeom prst="rect">
            <a:avLst/>
          </a:prstGeom>
          <a:noFill/>
          <a:ln w="9525">
            <a:noFill/>
            <a:miter lim="800000"/>
            <a:headEnd/>
            <a:tailEnd/>
          </a:ln>
        </p:spPr>
      </p:pic>
      <p:pic>
        <p:nvPicPr>
          <p:cNvPr id="30730" name="Picture 10" descr="play_fft"/>
          <p:cNvPicPr>
            <a:picLocks noChangeAspect="1" noChangeArrowheads="1"/>
          </p:cNvPicPr>
          <p:nvPr/>
        </p:nvPicPr>
        <p:blipFill>
          <a:blip r:embed="rId5"/>
          <a:srcRect l="7849" t="20303" r="4961" b="27847"/>
          <a:stretch>
            <a:fillRect/>
          </a:stretch>
        </p:blipFill>
        <p:spPr bwMode="auto">
          <a:xfrm>
            <a:off x="6775450" y="2273300"/>
            <a:ext cx="3513138" cy="3714750"/>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428</TotalTime>
  <Words>1460</Words>
  <Application>Microsoft Office PowerPoint</Application>
  <PresentationFormat>ユーザー設定</PresentationFormat>
  <Paragraphs>74</Paragraphs>
  <Slides>16</Slides>
  <Notes>0</Notes>
  <HiddenSlides>0</HiddenSlides>
  <MMClips>0</MMClips>
  <ScaleCrop>false</ScaleCrop>
  <HeadingPairs>
    <vt:vector size="6" baseType="variant">
      <vt:variant>
        <vt:lpstr>使用されているフォント</vt:lpstr>
      </vt:variant>
      <vt:variant>
        <vt:i4>4</vt:i4>
      </vt:variant>
      <vt:variant>
        <vt:lpstr>デザイン テンプレート</vt:lpstr>
      </vt:variant>
      <vt:variant>
        <vt:i4>2</vt:i4>
      </vt:variant>
      <vt:variant>
        <vt:lpstr>スライド タイトル</vt:lpstr>
      </vt:variant>
      <vt:variant>
        <vt:i4>16</vt:i4>
      </vt:variant>
    </vt:vector>
  </HeadingPairs>
  <TitlesOfParts>
    <vt:vector size="22" baseType="lpstr">
      <vt:lpstr>Arial</vt:lpstr>
      <vt:lpstr>ＭＳ Ｐゴシック</vt:lpstr>
      <vt:lpstr>Calibri Light</vt:lpstr>
      <vt:lpstr>Calibri</vt:lpstr>
      <vt:lpstr>Office テーマ</vt:lpstr>
      <vt:lpstr>Office テーマ</vt:lpstr>
      <vt:lpstr>背景色、ビジュアライザー、歌詞表示の切替えもお好みのまま</vt:lpstr>
      <vt:lpstr>音楽再生に必要な機能を網羅</vt:lpstr>
      <vt:lpstr>Androidならではの対応</vt:lpstr>
      <vt:lpstr>独自の全曲リストを作成</vt:lpstr>
      <vt:lpstr>ファイルの置き方とリストの関係  音楽ファイルファイルの配置はゲスト名を含めたアーティスト名フォルダでアルバムが分割される </vt:lpstr>
      <vt:lpstr>調整可能な全曲リスト</vt:lpstr>
      <vt:lpstr>動きが軽快な シンプルリスト</vt:lpstr>
      <vt:lpstr>片手操作 にこだわったレイアウト</vt:lpstr>
      <vt:lpstr>It can set a background color, the change of the visualizer to your preference, too</vt:lpstr>
      <vt:lpstr>I cover all functions necessary for music reproduction</vt:lpstr>
      <vt:lpstr>Correspondence only in Android</vt:lpstr>
      <vt:lpstr>How to put files and relations on the list As for the placement of the music file file, an album is divided with an artist name folder including a guest name</vt:lpstr>
      <vt:lpstr>Make an original all songs list</vt:lpstr>
      <vt:lpstr>List of adjustable all songs</vt:lpstr>
      <vt:lpstr>The simple list that  movement is light</vt:lpstr>
      <vt:lpstr>The layout that was particular about  one-handed operation</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片手操作にこだわったレイアウト</dc:title>
  <dc:creator>桑山博臣/主事</dc:creator>
  <cp:lastModifiedBy>papa</cp:lastModifiedBy>
  <cp:revision>28</cp:revision>
  <dcterms:created xsi:type="dcterms:W3CDTF">2015-09-28T03:51:50Z</dcterms:created>
  <dcterms:modified xsi:type="dcterms:W3CDTF">2016-04-18T08:09:45Z</dcterms:modified>
</cp:coreProperties>
</file>